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89" r:id="rId3"/>
    <p:sldId id="290" r:id="rId4"/>
    <p:sldId id="291" r:id="rId5"/>
    <p:sldId id="285" r:id="rId6"/>
    <p:sldId id="292" r:id="rId7"/>
    <p:sldId id="293" r:id="rId8"/>
    <p:sldId id="286" r:id="rId9"/>
    <p:sldId id="279" r:id="rId10"/>
    <p:sldId id="300" r:id="rId11"/>
    <p:sldId id="299" r:id="rId12"/>
    <p:sldId id="266" r:id="rId13"/>
    <p:sldId id="281" r:id="rId14"/>
    <p:sldId id="295" r:id="rId15"/>
    <p:sldId id="297" r:id="rId16"/>
  </p:sldIdLst>
  <p:sldSz cx="12192000" cy="6858000"/>
  <p:notesSz cx="6858000" cy="9144000"/>
  <p:custDataLst>
    <p:tags r:id="rId18"/>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Hein Swartjes" initials="JS" lastIdx="3" clrIdx="0"/>
  <p:cmAuthor id="1" name="Coen van Bunge" initials="CvB" lastIdx="1" clrIdx="1">
    <p:extLst>
      <p:ext uri="{19B8F6BF-5375-455C-9EA6-DF929625EA0E}">
        <p15:presenceInfo xmlns:p15="http://schemas.microsoft.com/office/powerpoint/2012/main" userId="S::Coen.van.Bunge@knhb.nl::6ff32d92-ac08-4966-9a7f-10cc309605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CD4"/>
          </a:solidFill>
        </a:fill>
      </a:tcStyle>
    </a:wholeTbl>
    <a:band2H>
      <a:tcTxStyle/>
      <a:tcStyle>
        <a:tcBdr/>
        <a:fill>
          <a:solidFill>
            <a:srgbClr val="E7E7EB"/>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EF0"/>
          </a:solidFill>
        </a:fill>
      </a:tcStyle>
    </a:wholeTbl>
    <a:band2H>
      <a:tcTxStyle/>
      <a:tcStyle>
        <a:tcBdr/>
        <a:fill>
          <a:solidFill>
            <a:srgbClr val="E7EFF8"/>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DD0"/>
          </a:solidFill>
        </a:fill>
      </a:tcStyle>
    </a:wholeTbl>
    <a:band2H>
      <a:tcTxStyle/>
      <a:tcStyle>
        <a:tcBdr/>
        <a:fill>
          <a:solidFill>
            <a:srgbClr val="E6EFE9"/>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Verdana"/>
          <a:ea typeface="Verdana"/>
          <a:cs typeface="Verdan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Verdana"/>
          <a:ea typeface="Verdana"/>
          <a:cs typeface="Verdan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Verdana"/>
          <a:ea typeface="Verdana"/>
          <a:cs typeface="Verdan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Verdana"/>
          <a:ea typeface="Verdana"/>
          <a:cs typeface="Verdan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556" autoAdjust="0"/>
  </p:normalViewPr>
  <p:slideViewPr>
    <p:cSldViewPr snapToGrid="0">
      <p:cViewPr varScale="1">
        <p:scale>
          <a:sx n="48" d="100"/>
          <a:sy n="48" d="100"/>
        </p:scale>
        <p:origin x="155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E71E2-F8BA-4F87-9199-E7EAADB76216}"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nl-NL"/>
        </a:p>
      </dgm:t>
    </dgm:pt>
    <dgm:pt modelId="{5F045302-1474-41A9-B8AE-7C717D3F1942}">
      <dgm:prSet phldrT="[Tekst]"/>
      <dgm:spPr/>
      <dgm:t>
        <a:bodyPr/>
        <a:lstStyle/>
        <a:p>
          <a:r>
            <a:rPr lang="nl-NL" dirty="0"/>
            <a:t>Coaches</a:t>
          </a:r>
        </a:p>
      </dgm:t>
    </dgm:pt>
    <dgm:pt modelId="{D05330B5-8A45-47A5-8036-5924827AA74B}" type="parTrans" cxnId="{CAAD18C9-165A-4422-983E-7F3B43178986}">
      <dgm:prSet/>
      <dgm:spPr/>
      <dgm:t>
        <a:bodyPr/>
        <a:lstStyle/>
        <a:p>
          <a:endParaRPr lang="nl-NL"/>
        </a:p>
      </dgm:t>
    </dgm:pt>
    <dgm:pt modelId="{1954C6AD-2EDF-4D3F-B47A-45D3614F9389}" type="sibTrans" cxnId="{CAAD18C9-165A-4422-983E-7F3B43178986}">
      <dgm:prSet/>
      <dgm:spPr/>
      <dgm:t>
        <a:bodyPr/>
        <a:lstStyle/>
        <a:p>
          <a:endParaRPr lang="nl-NL"/>
        </a:p>
      </dgm:t>
    </dgm:pt>
    <dgm:pt modelId="{2957DD12-4889-4717-869A-30B77FFB5692}">
      <dgm:prSet phldrT="[Tekst]"/>
      <dgm:spPr/>
      <dgm:t>
        <a:bodyPr/>
        <a:lstStyle/>
        <a:p>
          <a:r>
            <a:rPr lang="nl-NL" dirty="0"/>
            <a:t>Makkelijk ‘punten’ scoren door…</a:t>
          </a:r>
          <a:br>
            <a:rPr lang="nl-NL" dirty="0"/>
          </a:br>
          <a:endParaRPr lang="nl-NL" dirty="0"/>
        </a:p>
      </dgm:t>
    </dgm:pt>
    <dgm:pt modelId="{4E7CDA37-87D7-4E4B-AAB1-A8DBC90597A5}" type="parTrans" cxnId="{DF1FEC97-249B-4E47-98E5-6D1D6BD71496}">
      <dgm:prSet/>
      <dgm:spPr/>
      <dgm:t>
        <a:bodyPr/>
        <a:lstStyle/>
        <a:p>
          <a:endParaRPr lang="nl-NL"/>
        </a:p>
      </dgm:t>
    </dgm:pt>
    <dgm:pt modelId="{17616A84-5F92-4843-9361-1653E9A7ED92}" type="sibTrans" cxnId="{DF1FEC97-249B-4E47-98E5-6D1D6BD71496}">
      <dgm:prSet/>
      <dgm:spPr/>
      <dgm:t>
        <a:bodyPr/>
        <a:lstStyle/>
        <a:p>
          <a:endParaRPr lang="nl-NL"/>
        </a:p>
      </dgm:t>
    </dgm:pt>
    <dgm:pt modelId="{3D9DDCAE-4737-48A4-9970-B2EC631067F3}">
      <dgm:prSet phldrT="[Tekst]"/>
      <dgm:spPr/>
      <dgm:t>
        <a:bodyPr/>
        <a:lstStyle/>
        <a:p>
          <a:r>
            <a:rPr lang="nl-NL" dirty="0"/>
            <a:t>Handje geven/ praatje maken</a:t>
          </a:r>
          <a:br>
            <a:rPr lang="nl-NL" dirty="0"/>
          </a:br>
          <a:endParaRPr lang="nl-NL" dirty="0"/>
        </a:p>
      </dgm:t>
    </dgm:pt>
    <dgm:pt modelId="{4F77B076-225F-4B82-A749-203B73DE4F8E}" type="parTrans" cxnId="{79F97E74-E100-4B5C-8F53-8DBAD2765154}">
      <dgm:prSet/>
      <dgm:spPr/>
      <dgm:t>
        <a:bodyPr/>
        <a:lstStyle/>
        <a:p>
          <a:endParaRPr lang="nl-NL"/>
        </a:p>
      </dgm:t>
    </dgm:pt>
    <dgm:pt modelId="{67F73BFF-84A0-4A52-B035-681B934BEF3F}" type="sibTrans" cxnId="{79F97E74-E100-4B5C-8F53-8DBAD2765154}">
      <dgm:prSet/>
      <dgm:spPr/>
      <dgm:t>
        <a:bodyPr/>
        <a:lstStyle/>
        <a:p>
          <a:endParaRPr lang="nl-NL"/>
        </a:p>
      </dgm:t>
    </dgm:pt>
    <dgm:pt modelId="{FCDE5E2F-B808-4826-982C-A73608C09771}">
      <dgm:prSet phldrT="[Tekst]"/>
      <dgm:spPr/>
      <dgm:t>
        <a:bodyPr/>
        <a:lstStyle/>
        <a:p>
          <a:r>
            <a:rPr lang="nl-NL" dirty="0"/>
            <a:t>Spelers</a:t>
          </a:r>
        </a:p>
      </dgm:t>
    </dgm:pt>
    <dgm:pt modelId="{5A86E9D1-0A6C-4DBC-AA62-FE1CF72BEC16}" type="parTrans" cxnId="{7445624F-F397-4C60-83ED-189801C84344}">
      <dgm:prSet/>
      <dgm:spPr/>
      <dgm:t>
        <a:bodyPr/>
        <a:lstStyle/>
        <a:p>
          <a:endParaRPr lang="nl-NL"/>
        </a:p>
      </dgm:t>
    </dgm:pt>
    <dgm:pt modelId="{A55E0E17-2230-4253-BD2D-EF518A3C2FD6}" type="sibTrans" cxnId="{7445624F-F397-4C60-83ED-189801C84344}">
      <dgm:prSet/>
      <dgm:spPr/>
      <dgm:t>
        <a:bodyPr/>
        <a:lstStyle/>
        <a:p>
          <a:endParaRPr lang="nl-NL"/>
        </a:p>
      </dgm:t>
    </dgm:pt>
    <dgm:pt modelId="{7D8DD014-CE2E-4C9E-844F-741E901722D1}">
      <dgm:prSet phldrT="[Tekst]"/>
      <dgm:spPr/>
      <dgm:t>
        <a:bodyPr/>
        <a:lstStyle/>
        <a:p>
          <a:r>
            <a:rPr lang="nl-NL" dirty="0"/>
            <a:t>Zorg voor een open uitstraling</a:t>
          </a:r>
          <a:br>
            <a:rPr lang="nl-NL" dirty="0"/>
          </a:br>
          <a:endParaRPr lang="nl-NL" dirty="0"/>
        </a:p>
      </dgm:t>
    </dgm:pt>
    <dgm:pt modelId="{37DEE07E-DAAF-4EEF-B463-F9A864CA26C6}" type="parTrans" cxnId="{545C5073-2C54-464F-BBE5-5D05771880A5}">
      <dgm:prSet/>
      <dgm:spPr/>
      <dgm:t>
        <a:bodyPr/>
        <a:lstStyle/>
        <a:p>
          <a:endParaRPr lang="nl-NL"/>
        </a:p>
      </dgm:t>
    </dgm:pt>
    <dgm:pt modelId="{4E6FD1E0-FB24-4981-BD83-5FCE2DC74622}" type="sibTrans" cxnId="{545C5073-2C54-464F-BBE5-5D05771880A5}">
      <dgm:prSet/>
      <dgm:spPr/>
      <dgm:t>
        <a:bodyPr/>
        <a:lstStyle/>
        <a:p>
          <a:endParaRPr lang="nl-NL"/>
        </a:p>
      </dgm:t>
    </dgm:pt>
    <dgm:pt modelId="{2F9785E9-6262-4030-BEB0-9E579348EDFD}">
      <dgm:prSet phldrT="[Tekst]"/>
      <dgm:spPr/>
      <dgm:t>
        <a:bodyPr/>
        <a:lstStyle/>
        <a:p>
          <a:r>
            <a:rPr lang="nl-NL" dirty="0"/>
            <a:t>Begrijp dat spelers het ‘anders’ zien</a:t>
          </a:r>
        </a:p>
      </dgm:t>
    </dgm:pt>
    <dgm:pt modelId="{0732E22C-ABCB-422E-9E7C-8EFE9EA86211}" type="parTrans" cxnId="{3FC5F5E5-A204-43AE-BC82-94AB3486B9ED}">
      <dgm:prSet/>
      <dgm:spPr/>
      <dgm:t>
        <a:bodyPr/>
        <a:lstStyle/>
        <a:p>
          <a:endParaRPr lang="nl-NL"/>
        </a:p>
      </dgm:t>
    </dgm:pt>
    <dgm:pt modelId="{B40C01E6-72A6-432F-8BFD-6F2DDC59CA19}" type="sibTrans" cxnId="{3FC5F5E5-A204-43AE-BC82-94AB3486B9ED}">
      <dgm:prSet/>
      <dgm:spPr/>
      <dgm:t>
        <a:bodyPr/>
        <a:lstStyle/>
        <a:p>
          <a:endParaRPr lang="nl-NL"/>
        </a:p>
      </dgm:t>
    </dgm:pt>
    <dgm:pt modelId="{A9CEA674-4CF6-484B-81F2-A9CE1232055D}">
      <dgm:prSet phldrT="[Tekst]"/>
      <dgm:spPr/>
      <dgm:t>
        <a:bodyPr/>
        <a:lstStyle/>
        <a:p>
          <a:r>
            <a:rPr lang="nl-NL" dirty="0"/>
            <a:t>Jezelf en elkaar</a:t>
          </a:r>
        </a:p>
      </dgm:t>
    </dgm:pt>
    <dgm:pt modelId="{75AC2546-5108-4141-9D61-52A89792883D}" type="parTrans" cxnId="{DE5112D8-6BF0-40B7-81B7-15F3DA69E90E}">
      <dgm:prSet/>
      <dgm:spPr/>
      <dgm:t>
        <a:bodyPr/>
        <a:lstStyle/>
        <a:p>
          <a:endParaRPr lang="nl-NL"/>
        </a:p>
      </dgm:t>
    </dgm:pt>
    <dgm:pt modelId="{84465FDF-2A8B-4343-B85E-8EEB606EE510}" type="sibTrans" cxnId="{DE5112D8-6BF0-40B7-81B7-15F3DA69E90E}">
      <dgm:prSet/>
      <dgm:spPr/>
      <dgm:t>
        <a:bodyPr/>
        <a:lstStyle/>
        <a:p>
          <a:endParaRPr lang="nl-NL"/>
        </a:p>
      </dgm:t>
    </dgm:pt>
    <dgm:pt modelId="{9146A9C4-BC80-42E0-8C7B-1B888190B1B4}">
      <dgm:prSet phldrT="[Tekst]"/>
      <dgm:spPr/>
      <dgm:t>
        <a:bodyPr/>
        <a:lstStyle/>
        <a:p>
          <a:r>
            <a:rPr lang="nl-NL" dirty="0"/>
            <a:t>Neem contact op met elkaar een paar dagen voor de wedstrijd</a:t>
          </a:r>
          <a:br>
            <a:rPr lang="nl-NL" dirty="0"/>
          </a:br>
          <a:endParaRPr lang="nl-NL" dirty="0"/>
        </a:p>
      </dgm:t>
    </dgm:pt>
    <dgm:pt modelId="{6DB11512-DAC5-42F3-A3E5-FD09CB4E1DEB}" type="parTrans" cxnId="{6E8AC351-BEDC-4763-A03D-D477EBAF39EB}">
      <dgm:prSet/>
      <dgm:spPr/>
      <dgm:t>
        <a:bodyPr/>
        <a:lstStyle/>
        <a:p>
          <a:endParaRPr lang="nl-NL"/>
        </a:p>
      </dgm:t>
    </dgm:pt>
    <dgm:pt modelId="{08C3C730-588A-46C1-916C-9C5CB60C0DD9}" type="sibTrans" cxnId="{6E8AC351-BEDC-4763-A03D-D477EBAF39EB}">
      <dgm:prSet/>
      <dgm:spPr/>
      <dgm:t>
        <a:bodyPr/>
        <a:lstStyle/>
        <a:p>
          <a:endParaRPr lang="nl-NL"/>
        </a:p>
      </dgm:t>
    </dgm:pt>
    <dgm:pt modelId="{CF87A777-F55F-442C-B462-76AC6A73CFE2}">
      <dgm:prSet phldrT="[Tekst]"/>
      <dgm:spPr/>
      <dgm:t>
        <a:bodyPr/>
        <a:lstStyle/>
        <a:p>
          <a:r>
            <a:rPr lang="nl-NL" dirty="0"/>
            <a:t>Ondersteun elkaar waar mogelijk</a:t>
          </a:r>
        </a:p>
      </dgm:t>
    </dgm:pt>
    <dgm:pt modelId="{758AE2ED-2D41-4AB9-B605-5186E91C70DF}" type="parTrans" cxnId="{F19E07B3-0C74-4B6B-8C12-4BA43FE1FF42}">
      <dgm:prSet/>
      <dgm:spPr/>
      <dgm:t>
        <a:bodyPr/>
        <a:lstStyle/>
        <a:p>
          <a:endParaRPr lang="nl-NL"/>
        </a:p>
      </dgm:t>
    </dgm:pt>
    <dgm:pt modelId="{D95B2255-1A0F-4349-932E-41983801E35D}" type="sibTrans" cxnId="{F19E07B3-0C74-4B6B-8C12-4BA43FE1FF42}">
      <dgm:prSet/>
      <dgm:spPr/>
      <dgm:t>
        <a:bodyPr/>
        <a:lstStyle/>
        <a:p>
          <a:endParaRPr lang="nl-NL"/>
        </a:p>
      </dgm:t>
    </dgm:pt>
    <dgm:pt modelId="{F115A129-BF07-4059-ADB8-490C89A58C53}">
      <dgm:prSet phldrT="[Tekst]"/>
      <dgm:spPr/>
      <dgm:t>
        <a:bodyPr/>
        <a:lstStyle/>
        <a:p>
          <a:endParaRPr lang="nl-NL" dirty="0"/>
        </a:p>
      </dgm:t>
    </dgm:pt>
    <dgm:pt modelId="{696B3247-9460-44BF-969D-84CF3E542E60}" type="parTrans" cxnId="{67079BAC-5CBE-4164-ACDE-40B6B1E7C665}">
      <dgm:prSet/>
      <dgm:spPr/>
      <dgm:t>
        <a:bodyPr/>
        <a:lstStyle/>
        <a:p>
          <a:endParaRPr lang="nl-NL"/>
        </a:p>
      </dgm:t>
    </dgm:pt>
    <dgm:pt modelId="{B06A67BE-2A79-4667-9256-EA61762866BD}" type="sibTrans" cxnId="{67079BAC-5CBE-4164-ACDE-40B6B1E7C665}">
      <dgm:prSet/>
      <dgm:spPr/>
      <dgm:t>
        <a:bodyPr/>
        <a:lstStyle/>
        <a:p>
          <a:endParaRPr lang="nl-NL"/>
        </a:p>
      </dgm:t>
    </dgm:pt>
    <dgm:pt modelId="{D5C24F0F-68E5-4BD2-8FC9-2CE333867CB1}">
      <dgm:prSet phldrT="[Tekst]"/>
      <dgm:spPr/>
      <dgm:t>
        <a:bodyPr/>
        <a:lstStyle/>
        <a:p>
          <a:r>
            <a:rPr lang="nl-NL" dirty="0"/>
            <a:t>Geef duidelijk aan waar de grenzen liggen</a:t>
          </a:r>
          <a:br>
            <a:rPr lang="nl-NL" dirty="0"/>
          </a:br>
          <a:endParaRPr lang="nl-NL" dirty="0"/>
        </a:p>
      </dgm:t>
    </dgm:pt>
    <dgm:pt modelId="{A112620D-FA5A-404D-82ED-C4DBA50249B2}" type="parTrans" cxnId="{2ED2E786-1719-468C-AA85-D3016BDB80A6}">
      <dgm:prSet/>
      <dgm:spPr/>
      <dgm:t>
        <a:bodyPr/>
        <a:lstStyle/>
        <a:p>
          <a:endParaRPr lang="nl-NL"/>
        </a:p>
      </dgm:t>
    </dgm:pt>
    <dgm:pt modelId="{2E264782-4089-45D6-9D7F-D1C12FC26C14}" type="sibTrans" cxnId="{2ED2E786-1719-468C-AA85-D3016BDB80A6}">
      <dgm:prSet/>
      <dgm:spPr/>
      <dgm:t>
        <a:bodyPr/>
        <a:lstStyle/>
        <a:p>
          <a:endParaRPr lang="nl-NL"/>
        </a:p>
      </dgm:t>
    </dgm:pt>
    <dgm:pt modelId="{AC23350A-867E-4453-B9E4-8AD67E2AA86C}">
      <dgm:prSet phldrT="[Tekst]"/>
      <dgm:spPr/>
      <dgm:t>
        <a:bodyPr/>
        <a:lstStyle/>
        <a:p>
          <a:r>
            <a:rPr lang="nl-NL" dirty="0"/>
            <a:t>Actief gesprek aan gaan</a:t>
          </a:r>
          <a:br>
            <a:rPr lang="nl-NL" dirty="0"/>
          </a:br>
          <a:r>
            <a:rPr lang="nl-NL" dirty="0"/>
            <a:t>(ook na afloop)</a:t>
          </a:r>
        </a:p>
      </dgm:t>
    </dgm:pt>
    <dgm:pt modelId="{1CEBCDC0-5D4C-47D2-A946-2797CA774C34}" type="parTrans" cxnId="{9C7FB868-495A-4A16-936A-3479FA2CBD27}">
      <dgm:prSet/>
      <dgm:spPr/>
      <dgm:t>
        <a:bodyPr/>
        <a:lstStyle/>
        <a:p>
          <a:endParaRPr lang="nl-NL"/>
        </a:p>
      </dgm:t>
    </dgm:pt>
    <dgm:pt modelId="{DF8F1F1D-A27E-4A63-BD3E-D7373CF6A446}" type="sibTrans" cxnId="{9C7FB868-495A-4A16-936A-3479FA2CBD27}">
      <dgm:prSet/>
      <dgm:spPr/>
      <dgm:t>
        <a:bodyPr/>
        <a:lstStyle/>
        <a:p>
          <a:endParaRPr lang="nl-NL"/>
        </a:p>
      </dgm:t>
    </dgm:pt>
    <dgm:pt modelId="{7D4A3D41-3D03-400D-AAF7-1D80C489783A}">
      <dgm:prSet phldrT="[Tekst]"/>
      <dgm:spPr/>
      <dgm:t>
        <a:bodyPr/>
        <a:lstStyle/>
        <a:p>
          <a:r>
            <a:rPr lang="nl-NL" dirty="0"/>
            <a:t>Wees eerlijk tegen elkaar</a:t>
          </a:r>
        </a:p>
      </dgm:t>
    </dgm:pt>
    <dgm:pt modelId="{C4817857-A894-480A-82A2-6563E4A8B0B3}" type="parTrans" cxnId="{03FB7020-D535-40DF-8B58-95D54041A1F6}">
      <dgm:prSet/>
      <dgm:spPr/>
      <dgm:t>
        <a:bodyPr/>
        <a:lstStyle/>
        <a:p>
          <a:endParaRPr lang="nl-NL"/>
        </a:p>
      </dgm:t>
    </dgm:pt>
    <dgm:pt modelId="{11D10F17-0396-460D-AEBF-15421A130838}" type="sibTrans" cxnId="{03FB7020-D535-40DF-8B58-95D54041A1F6}">
      <dgm:prSet/>
      <dgm:spPr/>
      <dgm:t>
        <a:bodyPr/>
        <a:lstStyle/>
        <a:p>
          <a:endParaRPr lang="nl-NL"/>
        </a:p>
      </dgm:t>
    </dgm:pt>
    <dgm:pt modelId="{B38F2CA7-7EF7-4793-9B00-FDFF12FE4805}">
      <dgm:prSet phldrT="[Tekst]"/>
      <dgm:spPr/>
      <dgm:t>
        <a:bodyPr/>
        <a:lstStyle/>
        <a:p>
          <a:endParaRPr lang="nl-NL" dirty="0"/>
        </a:p>
      </dgm:t>
    </dgm:pt>
    <dgm:pt modelId="{DF83F47B-99B2-4F91-8774-0EE4126ED852}" type="parTrans" cxnId="{8D5A6B2B-12EF-426C-8071-064CD8597F3A}">
      <dgm:prSet/>
      <dgm:spPr/>
      <dgm:t>
        <a:bodyPr/>
        <a:lstStyle/>
        <a:p>
          <a:endParaRPr lang="nl-NL"/>
        </a:p>
      </dgm:t>
    </dgm:pt>
    <dgm:pt modelId="{479B9330-9B78-45D5-888B-3B939B2F57D6}" type="sibTrans" cxnId="{8D5A6B2B-12EF-426C-8071-064CD8597F3A}">
      <dgm:prSet/>
      <dgm:spPr/>
      <dgm:t>
        <a:bodyPr/>
        <a:lstStyle/>
        <a:p>
          <a:endParaRPr lang="nl-NL"/>
        </a:p>
      </dgm:t>
    </dgm:pt>
    <dgm:pt modelId="{59F06C53-9B28-4575-AEAF-27EB2072D857}">
      <dgm:prSet phldrT="[Tekst]"/>
      <dgm:spPr/>
      <dgm:t>
        <a:bodyPr/>
        <a:lstStyle/>
        <a:p>
          <a:r>
            <a:rPr lang="nl-NL" dirty="0"/>
            <a:t>Maak een praatje</a:t>
          </a:r>
        </a:p>
      </dgm:t>
    </dgm:pt>
    <dgm:pt modelId="{58BC7A9C-1CFA-40FD-8A28-B2B7872167DA}" type="parTrans" cxnId="{E8CB5A5B-CF29-481A-8D0D-C779CB21F716}">
      <dgm:prSet/>
      <dgm:spPr/>
      <dgm:t>
        <a:bodyPr/>
        <a:lstStyle/>
        <a:p>
          <a:endParaRPr lang="nl-NL"/>
        </a:p>
      </dgm:t>
    </dgm:pt>
    <dgm:pt modelId="{36D451F6-14F9-4EFE-B91B-A5E3D3E546C5}" type="sibTrans" cxnId="{E8CB5A5B-CF29-481A-8D0D-C779CB21F716}">
      <dgm:prSet/>
      <dgm:spPr/>
      <dgm:t>
        <a:bodyPr/>
        <a:lstStyle/>
        <a:p>
          <a:endParaRPr lang="nl-NL"/>
        </a:p>
      </dgm:t>
    </dgm:pt>
    <dgm:pt modelId="{B40C8263-F8D6-4942-9163-D048D8FFB5D6}">
      <dgm:prSet phldrT="[Tekst]"/>
      <dgm:spPr/>
      <dgm:t>
        <a:bodyPr/>
        <a:lstStyle/>
        <a:p>
          <a:endParaRPr lang="nl-NL" dirty="0"/>
        </a:p>
      </dgm:t>
    </dgm:pt>
    <dgm:pt modelId="{63B31FA7-AE6C-41B0-AB40-567BCB1FCA1E}" type="parTrans" cxnId="{21294D28-514D-4241-8B79-A3C882762D45}">
      <dgm:prSet/>
      <dgm:spPr/>
      <dgm:t>
        <a:bodyPr/>
        <a:lstStyle/>
        <a:p>
          <a:endParaRPr lang="nl-NL"/>
        </a:p>
      </dgm:t>
    </dgm:pt>
    <dgm:pt modelId="{1700DE29-7D05-4632-9FDA-F83425845E33}" type="sibTrans" cxnId="{21294D28-514D-4241-8B79-A3C882762D45}">
      <dgm:prSet/>
      <dgm:spPr/>
      <dgm:t>
        <a:bodyPr/>
        <a:lstStyle/>
        <a:p>
          <a:endParaRPr lang="nl-NL"/>
        </a:p>
      </dgm:t>
    </dgm:pt>
    <dgm:pt modelId="{E4B15B5E-5F16-43D8-B134-3A8E32589779}">
      <dgm:prSet phldrT="[Tekst]"/>
      <dgm:spPr/>
      <dgm:t>
        <a:bodyPr/>
        <a:lstStyle/>
        <a:p>
          <a:r>
            <a:rPr lang="nl-NL" dirty="0"/>
            <a:t>Wees menselijk</a:t>
          </a:r>
        </a:p>
      </dgm:t>
    </dgm:pt>
    <dgm:pt modelId="{6C683724-795C-476F-9727-023AA8D272E2}" type="parTrans" cxnId="{CE6C22F5-38F8-470D-9B7D-26D6835B872A}">
      <dgm:prSet/>
      <dgm:spPr/>
      <dgm:t>
        <a:bodyPr/>
        <a:lstStyle/>
        <a:p>
          <a:endParaRPr lang="nl-NL"/>
        </a:p>
      </dgm:t>
    </dgm:pt>
    <dgm:pt modelId="{BE943F6F-CD18-4392-A784-F9F128FAEC09}" type="sibTrans" cxnId="{CE6C22F5-38F8-470D-9B7D-26D6835B872A}">
      <dgm:prSet/>
      <dgm:spPr/>
      <dgm:t>
        <a:bodyPr/>
        <a:lstStyle/>
        <a:p>
          <a:endParaRPr lang="nl-NL"/>
        </a:p>
      </dgm:t>
    </dgm:pt>
    <dgm:pt modelId="{D34F5641-7446-442D-8881-5227F79BD2BD}">
      <dgm:prSet phldrT="[Tekst]"/>
      <dgm:spPr/>
      <dgm:t>
        <a:bodyPr/>
        <a:lstStyle/>
        <a:p>
          <a:endParaRPr lang="nl-NL" dirty="0"/>
        </a:p>
      </dgm:t>
    </dgm:pt>
    <dgm:pt modelId="{E4388060-11D4-4A8E-947C-3FAB62937B8F}" type="parTrans" cxnId="{E12BF0B5-2945-456F-9788-FC41F8FFC76C}">
      <dgm:prSet/>
      <dgm:spPr/>
      <dgm:t>
        <a:bodyPr/>
        <a:lstStyle/>
        <a:p>
          <a:endParaRPr lang="nl-NL"/>
        </a:p>
      </dgm:t>
    </dgm:pt>
    <dgm:pt modelId="{A0D8B30E-E172-427F-AFAE-7BC6BC80B9CB}" type="sibTrans" cxnId="{E12BF0B5-2945-456F-9788-FC41F8FFC76C}">
      <dgm:prSet/>
      <dgm:spPr/>
      <dgm:t>
        <a:bodyPr/>
        <a:lstStyle/>
        <a:p>
          <a:endParaRPr lang="nl-NL"/>
        </a:p>
      </dgm:t>
    </dgm:pt>
    <dgm:pt modelId="{8C38FF91-D9A8-4BEC-9423-2F3E0CFDE6FC}">
      <dgm:prSet phldrT="[Tekst]"/>
      <dgm:spPr/>
      <dgm:t>
        <a:bodyPr/>
        <a:lstStyle/>
        <a:p>
          <a:r>
            <a:rPr lang="nl-NL" dirty="0"/>
            <a:t>Blijf fysiek en mentaal fit</a:t>
          </a:r>
        </a:p>
      </dgm:t>
    </dgm:pt>
    <dgm:pt modelId="{45394BF8-ABAD-44BE-9AA4-A6542EF945C4}" type="parTrans" cxnId="{B74042E5-4F49-47A1-9008-8B91B7E4B675}">
      <dgm:prSet/>
      <dgm:spPr/>
      <dgm:t>
        <a:bodyPr/>
        <a:lstStyle/>
        <a:p>
          <a:endParaRPr lang="nl-NL"/>
        </a:p>
      </dgm:t>
    </dgm:pt>
    <dgm:pt modelId="{693FE73A-5B06-43A8-B84C-3100FF4A240D}" type="sibTrans" cxnId="{B74042E5-4F49-47A1-9008-8B91B7E4B675}">
      <dgm:prSet/>
      <dgm:spPr/>
      <dgm:t>
        <a:bodyPr/>
        <a:lstStyle/>
        <a:p>
          <a:endParaRPr lang="nl-NL"/>
        </a:p>
      </dgm:t>
    </dgm:pt>
    <dgm:pt modelId="{2F5FAF78-5732-4F83-86F0-307CB70CA3F7}">
      <dgm:prSet phldrT="[Tekst]"/>
      <dgm:spPr/>
      <dgm:t>
        <a:bodyPr/>
        <a:lstStyle/>
        <a:p>
          <a:endParaRPr lang="nl-NL" dirty="0"/>
        </a:p>
      </dgm:t>
    </dgm:pt>
    <dgm:pt modelId="{7EE9ED9B-441C-4072-A53C-14D62775F12F}" type="parTrans" cxnId="{6DECE6B4-4FE5-4A94-92C5-1D58FDA83412}">
      <dgm:prSet/>
      <dgm:spPr/>
      <dgm:t>
        <a:bodyPr/>
        <a:lstStyle/>
        <a:p>
          <a:endParaRPr lang="nl-NL"/>
        </a:p>
      </dgm:t>
    </dgm:pt>
    <dgm:pt modelId="{A54878DD-5FF2-462E-9648-270156A1F6B3}" type="sibTrans" cxnId="{6DECE6B4-4FE5-4A94-92C5-1D58FDA83412}">
      <dgm:prSet/>
      <dgm:spPr/>
      <dgm:t>
        <a:bodyPr/>
        <a:lstStyle/>
        <a:p>
          <a:endParaRPr lang="nl-NL"/>
        </a:p>
      </dgm:t>
    </dgm:pt>
    <dgm:pt modelId="{7F2D8830-CC33-4A5F-8459-B31FCF627472}" type="pres">
      <dgm:prSet presAssocID="{28AE71E2-F8BA-4F87-9199-E7EAADB76216}" presName="linearFlow" presStyleCnt="0">
        <dgm:presLayoutVars>
          <dgm:dir/>
          <dgm:animLvl val="lvl"/>
          <dgm:resizeHandles/>
        </dgm:presLayoutVars>
      </dgm:prSet>
      <dgm:spPr/>
    </dgm:pt>
    <dgm:pt modelId="{0F80CE98-0CBF-4B05-AC11-0C8372D9F43B}" type="pres">
      <dgm:prSet presAssocID="{5F045302-1474-41A9-B8AE-7C717D3F1942}" presName="compositeNode" presStyleCnt="0">
        <dgm:presLayoutVars>
          <dgm:bulletEnabled val="1"/>
        </dgm:presLayoutVars>
      </dgm:prSet>
      <dgm:spPr/>
    </dgm:pt>
    <dgm:pt modelId="{29D1A0AD-AB46-4D5D-BFAE-5EE5D7AC3C95}" type="pres">
      <dgm:prSet presAssocID="{5F045302-1474-41A9-B8AE-7C717D3F1942}" presName="image"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63CDBE7-2CD2-4EAC-9B18-CDE1DE295641}" type="pres">
      <dgm:prSet presAssocID="{5F045302-1474-41A9-B8AE-7C717D3F1942}" presName="childNode" presStyleLbl="node1" presStyleIdx="0" presStyleCnt="3" custScaleX="99830">
        <dgm:presLayoutVars>
          <dgm:bulletEnabled val="1"/>
        </dgm:presLayoutVars>
      </dgm:prSet>
      <dgm:spPr/>
    </dgm:pt>
    <dgm:pt modelId="{18209707-2F8D-4D9B-9BFD-37839C72CC02}" type="pres">
      <dgm:prSet presAssocID="{5F045302-1474-41A9-B8AE-7C717D3F1942}" presName="parentNode" presStyleLbl="revTx" presStyleIdx="0" presStyleCnt="3">
        <dgm:presLayoutVars>
          <dgm:chMax val="0"/>
          <dgm:bulletEnabled val="1"/>
        </dgm:presLayoutVars>
      </dgm:prSet>
      <dgm:spPr/>
    </dgm:pt>
    <dgm:pt modelId="{02ED1B2F-59C2-498E-BF12-BBC0CC4060A6}" type="pres">
      <dgm:prSet presAssocID="{1954C6AD-2EDF-4D3F-B47A-45D3614F9389}" presName="sibTrans" presStyleCnt="0"/>
      <dgm:spPr/>
    </dgm:pt>
    <dgm:pt modelId="{09C51AF8-EF7C-431C-A52C-77E3C3ECA70B}" type="pres">
      <dgm:prSet presAssocID="{FCDE5E2F-B808-4826-982C-A73608C09771}" presName="compositeNode" presStyleCnt="0">
        <dgm:presLayoutVars>
          <dgm:bulletEnabled val="1"/>
        </dgm:presLayoutVars>
      </dgm:prSet>
      <dgm:spPr/>
    </dgm:pt>
    <dgm:pt modelId="{B1EC6841-FBB4-4FA1-822E-27A75DC3E449}" type="pres">
      <dgm:prSet presAssocID="{FCDE5E2F-B808-4826-982C-A73608C09771}"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B2B08ADC-F16C-4B64-BB12-33E4264EC1B6}" type="pres">
      <dgm:prSet presAssocID="{FCDE5E2F-B808-4826-982C-A73608C09771}" presName="childNode" presStyleLbl="node1" presStyleIdx="1" presStyleCnt="3">
        <dgm:presLayoutVars>
          <dgm:bulletEnabled val="1"/>
        </dgm:presLayoutVars>
      </dgm:prSet>
      <dgm:spPr/>
    </dgm:pt>
    <dgm:pt modelId="{638741B1-74D1-47E9-A316-378BBE0141E5}" type="pres">
      <dgm:prSet presAssocID="{FCDE5E2F-B808-4826-982C-A73608C09771}" presName="parentNode" presStyleLbl="revTx" presStyleIdx="1" presStyleCnt="3">
        <dgm:presLayoutVars>
          <dgm:chMax val="0"/>
          <dgm:bulletEnabled val="1"/>
        </dgm:presLayoutVars>
      </dgm:prSet>
      <dgm:spPr/>
    </dgm:pt>
    <dgm:pt modelId="{02FF159B-2B2A-495D-9E8F-38070DA126B4}" type="pres">
      <dgm:prSet presAssocID="{A55E0E17-2230-4253-BD2D-EF518A3C2FD6}" presName="sibTrans" presStyleCnt="0"/>
      <dgm:spPr/>
    </dgm:pt>
    <dgm:pt modelId="{AE11B025-51D0-47AB-8799-3B890E5A854B}" type="pres">
      <dgm:prSet presAssocID="{A9CEA674-4CF6-484B-81F2-A9CE1232055D}" presName="compositeNode" presStyleCnt="0">
        <dgm:presLayoutVars>
          <dgm:bulletEnabled val="1"/>
        </dgm:presLayoutVars>
      </dgm:prSet>
      <dgm:spPr/>
    </dgm:pt>
    <dgm:pt modelId="{DD403364-5E4D-4CD8-AC06-88F31FFF0EC6}" type="pres">
      <dgm:prSet presAssocID="{A9CEA674-4CF6-484B-81F2-A9CE1232055D}"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3000" r="-43000"/>
          </a:stretch>
        </a:blipFill>
      </dgm:spPr>
    </dgm:pt>
    <dgm:pt modelId="{1EF0CDB9-D1CA-4651-9F2D-355E1AFD6D24}" type="pres">
      <dgm:prSet presAssocID="{A9CEA674-4CF6-484B-81F2-A9CE1232055D}" presName="childNode" presStyleLbl="node1" presStyleIdx="2" presStyleCnt="3">
        <dgm:presLayoutVars>
          <dgm:bulletEnabled val="1"/>
        </dgm:presLayoutVars>
      </dgm:prSet>
      <dgm:spPr/>
    </dgm:pt>
    <dgm:pt modelId="{20B7A327-F04E-4AB4-8EBE-D61BF6046535}" type="pres">
      <dgm:prSet presAssocID="{A9CEA674-4CF6-484B-81F2-A9CE1232055D}" presName="parentNode" presStyleLbl="revTx" presStyleIdx="2" presStyleCnt="3">
        <dgm:presLayoutVars>
          <dgm:chMax val="0"/>
          <dgm:bulletEnabled val="1"/>
        </dgm:presLayoutVars>
      </dgm:prSet>
      <dgm:spPr/>
    </dgm:pt>
  </dgm:ptLst>
  <dgm:cxnLst>
    <dgm:cxn modelId="{630E5A07-0A43-4471-AEA5-ADCDA55E2429}" type="presOf" srcId="{F115A129-BF07-4059-ADB8-490C89A58C53}" destId="{E63CDBE7-2CD2-4EAC-9B18-CDE1DE295641}" srcOrd="0" destOrd="4" presId="urn:microsoft.com/office/officeart/2005/8/layout/hList2"/>
    <dgm:cxn modelId="{466F750D-52C4-480E-B598-C53D2583E903}" type="presOf" srcId="{5F045302-1474-41A9-B8AE-7C717D3F1942}" destId="{18209707-2F8D-4D9B-9BFD-37839C72CC02}" srcOrd="0" destOrd="0" presId="urn:microsoft.com/office/officeart/2005/8/layout/hList2"/>
    <dgm:cxn modelId="{E07F8C19-D2EA-4474-ACF6-680FB6B28744}" type="presOf" srcId="{AC23350A-867E-4453-B9E4-8AD67E2AA86C}" destId="{E63CDBE7-2CD2-4EAC-9B18-CDE1DE295641}" srcOrd="0" destOrd="3" presId="urn:microsoft.com/office/officeart/2005/8/layout/hList2"/>
    <dgm:cxn modelId="{03FB7020-D535-40DF-8B58-95D54041A1F6}" srcId="{A9CEA674-4CF6-484B-81F2-A9CE1232055D}" destId="{7D4A3D41-3D03-400D-AAF7-1D80C489783A}" srcOrd="3" destOrd="0" parTransId="{C4817857-A894-480A-82A2-6563E4A8B0B3}" sibTransId="{11D10F17-0396-460D-AEBF-15421A130838}"/>
    <dgm:cxn modelId="{3B5E6927-3522-49CC-AE7D-13687E0B8812}" type="presOf" srcId="{B38F2CA7-7EF7-4793-9B00-FDFF12FE4805}" destId="{1EF0CDB9-D1CA-4651-9F2D-355E1AFD6D24}" srcOrd="0" destOrd="2" presId="urn:microsoft.com/office/officeart/2005/8/layout/hList2"/>
    <dgm:cxn modelId="{21294D28-514D-4241-8B79-A3C882762D45}" srcId="{FCDE5E2F-B808-4826-982C-A73608C09771}" destId="{B40C8263-F8D6-4942-9163-D048D8FFB5D6}" srcOrd="4" destOrd="0" parTransId="{63B31FA7-AE6C-41B0-AB40-567BCB1FCA1E}" sibTransId="{1700DE29-7D05-4632-9FDA-F83425845E33}"/>
    <dgm:cxn modelId="{8D5A6B2B-12EF-426C-8071-064CD8597F3A}" srcId="{A9CEA674-4CF6-484B-81F2-A9CE1232055D}" destId="{B38F2CA7-7EF7-4793-9B00-FDFF12FE4805}" srcOrd="2" destOrd="0" parTransId="{DF83F47B-99B2-4F91-8774-0EE4126ED852}" sibTransId="{479B9330-9B78-45D5-888B-3B939B2F57D6}"/>
    <dgm:cxn modelId="{F03B1833-5A65-4FEA-9AE9-0471449314EC}" type="presOf" srcId="{B40C8263-F8D6-4942-9163-D048D8FFB5D6}" destId="{B2B08ADC-F16C-4B64-BB12-33E4264EC1B6}" srcOrd="0" destOrd="4" presId="urn:microsoft.com/office/officeart/2005/8/layout/hList2"/>
    <dgm:cxn modelId="{A275AC3B-49C7-4E9F-8138-75136FAF9C88}" type="presOf" srcId="{A9CEA674-4CF6-484B-81F2-A9CE1232055D}" destId="{20B7A327-F04E-4AB4-8EBE-D61BF6046535}" srcOrd="0" destOrd="0" presId="urn:microsoft.com/office/officeart/2005/8/layout/hList2"/>
    <dgm:cxn modelId="{E8CB5A5B-CF29-481A-8D0D-C779CB21F716}" srcId="{FCDE5E2F-B808-4826-982C-A73608C09771}" destId="{59F06C53-9B28-4575-AEAF-27EB2072D857}" srcOrd="1" destOrd="0" parTransId="{58BC7A9C-1CFA-40FD-8A28-B2B7872167DA}" sibTransId="{36D451F6-14F9-4EFE-B91B-A5E3D3E546C5}"/>
    <dgm:cxn modelId="{E2A3285C-62EC-4B5E-8E52-28D4B62581BB}" type="presOf" srcId="{D34F5641-7446-442D-8881-5227F79BD2BD}" destId="{B2B08ADC-F16C-4B64-BB12-33E4264EC1B6}" srcOrd="0" destOrd="2" presId="urn:microsoft.com/office/officeart/2005/8/layout/hList2"/>
    <dgm:cxn modelId="{4D201C61-53E3-4C84-9EBB-7EAEF5C5D791}" type="presOf" srcId="{3D9DDCAE-4737-48A4-9970-B2EC631067F3}" destId="{E63CDBE7-2CD2-4EAC-9B18-CDE1DE295641}" srcOrd="0" destOrd="1" presId="urn:microsoft.com/office/officeart/2005/8/layout/hList2"/>
    <dgm:cxn modelId="{811B1364-D022-4CB9-9CB3-4780D0906456}" type="presOf" srcId="{2F5FAF78-5732-4F83-86F0-307CB70CA3F7}" destId="{1EF0CDB9-D1CA-4651-9F2D-355E1AFD6D24}" srcOrd="0" destOrd="4" presId="urn:microsoft.com/office/officeart/2005/8/layout/hList2"/>
    <dgm:cxn modelId="{9C7FB868-495A-4A16-936A-3479FA2CBD27}" srcId="{5F045302-1474-41A9-B8AE-7C717D3F1942}" destId="{AC23350A-867E-4453-B9E4-8AD67E2AA86C}" srcOrd="3" destOrd="0" parTransId="{1CEBCDC0-5D4C-47D2-A946-2797CA774C34}" sibTransId="{DF8F1F1D-A27E-4A63-BD3E-D7373CF6A446}"/>
    <dgm:cxn modelId="{A2027B6C-C8EA-4A39-A134-6EF0B72F3F5D}" type="presOf" srcId="{2957DD12-4889-4717-869A-30B77FFB5692}" destId="{E63CDBE7-2CD2-4EAC-9B18-CDE1DE295641}" srcOrd="0" destOrd="0" presId="urn:microsoft.com/office/officeart/2005/8/layout/hList2"/>
    <dgm:cxn modelId="{7445624F-F397-4C60-83ED-189801C84344}" srcId="{28AE71E2-F8BA-4F87-9199-E7EAADB76216}" destId="{FCDE5E2F-B808-4826-982C-A73608C09771}" srcOrd="1" destOrd="0" parTransId="{5A86E9D1-0A6C-4DBC-AA62-FE1CF72BEC16}" sibTransId="{A55E0E17-2230-4253-BD2D-EF518A3C2FD6}"/>
    <dgm:cxn modelId="{6E8AC351-BEDC-4763-A03D-D477EBAF39EB}" srcId="{A9CEA674-4CF6-484B-81F2-A9CE1232055D}" destId="{9146A9C4-BC80-42E0-8C7B-1B888190B1B4}" srcOrd="0" destOrd="0" parTransId="{6DB11512-DAC5-42F3-A3E5-FD09CB4E1DEB}" sibTransId="{08C3C730-588A-46C1-916C-9C5CB60C0DD9}"/>
    <dgm:cxn modelId="{545C5073-2C54-464F-BBE5-5D05771880A5}" srcId="{FCDE5E2F-B808-4826-982C-A73608C09771}" destId="{7D8DD014-CE2E-4C9E-844F-741E901722D1}" srcOrd="0" destOrd="0" parTransId="{37DEE07E-DAAF-4EEF-B463-F9A864CA26C6}" sibTransId="{4E6FD1E0-FB24-4981-BD83-5FCE2DC74622}"/>
    <dgm:cxn modelId="{79F97E74-E100-4B5C-8F53-8DBAD2765154}" srcId="{5F045302-1474-41A9-B8AE-7C717D3F1942}" destId="{3D9DDCAE-4737-48A4-9970-B2EC631067F3}" srcOrd="1" destOrd="0" parTransId="{4F77B076-225F-4B82-A749-203B73DE4F8E}" sibTransId="{67F73BFF-84A0-4A52-B035-681B934BEF3F}"/>
    <dgm:cxn modelId="{84F28C85-F61C-4D76-B461-9DE3C0A27890}" type="presOf" srcId="{D5C24F0F-68E5-4BD2-8FC9-2CE333867CB1}" destId="{E63CDBE7-2CD2-4EAC-9B18-CDE1DE295641}" srcOrd="0" destOrd="2" presId="urn:microsoft.com/office/officeart/2005/8/layout/hList2"/>
    <dgm:cxn modelId="{A74FE386-41B7-4D2B-AB2B-B8D4A6787813}" type="presOf" srcId="{CF87A777-F55F-442C-B462-76AC6A73CFE2}" destId="{1EF0CDB9-D1CA-4651-9F2D-355E1AFD6D24}" srcOrd="0" destOrd="1" presId="urn:microsoft.com/office/officeart/2005/8/layout/hList2"/>
    <dgm:cxn modelId="{2ED2E786-1719-468C-AA85-D3016BDB80A6}" srcId="{5F045302-1474-41A9-B8AE-7C717D3F1942}" destId="{D5C24F0F-68E5-4BD2-8FC9-2CE333867CB1}" srcOrd="2" destOrd="0" parTransId="{A112620D-FA5A-404D-82ED-C4DBA50249B2}" sibTransId="{2E264782-4089-45D6-9D7F-D1C12FC26C14}"/>
    <dgm:cxn modelId="{DF1FEC97-249B-4E47-98E5-6D1D6BD71496}" srcId="{5F045302-1474-41A9-B8AE-7C717D3F1942}" destId="{2957DD12-4889-4717-869A-30B77FFB5692}" srcOrd="0" destOrd="0" parTransId="{4E7CDA37-87D7-4E4B-AAB1-A8DBC90597A5}" sibTransId="{17616A84-5F92-4843-9361-1653E9A7ED92}"/>
    <dgm:cxn modelId="{A97E46A2-A356-4E69-8D4E-3656B14CDB54}" type="presOf" srcId="{7D8DD014-CE2E-4C9E-844F-741E901722D1}" destId="{B2B08ADC-F16C-4B64-BB12-33E4264EC1B6}" srcOrd="0" destOrd="0" presId="urn:microsoft.com/office/officeart/2005/8/layout/hList2"/>
    <dgm:cxn modelId="{B31674A7-D937-475E-B700-1959375F8495}" type="presOf" srcId="{28AE71E2-F8BA-4F87-9199-E7EAADB76216}" destId="{7F2D8830-CC33-4A5F-8459-B31FCF627472}" srcOrd="0" destOrd="0" presId="urn:microsoft.com/office/officeart/2005/8/layout/hList2"/>
    <dgm:cxn modelId="{C27C3BA9-442B-4838-9A7F-D5819689271B}" type="presOf" srcId="{7D4A3D41-3D03-400D-AAF7-1D80C489783A}" destId="{1EF0CDB9-D1CA-4651-9F2D-355E1AFD6D24}" srcOrd="0" destOrd="3" presId="urn:microsoft.com/office/officeart/2005/8/layout/hList2"/>
    <dgm:cxn modelId="{67079BAC-5CBE-4164-ACDE-40B6B1E7C665}" srcId="{5F045302-1474-41A9-B8AE-7C717D3F1942}" destId="{F115A129-BF07-4059-ADB8-490C89A58C53}" srcOrd="4" destOrd="0" parTransId="{696B3247-9460-44BF-969D-84CF3E542E60}" sibTransId="{B06A67BE-2A79-4667-9256-EA61762866BD}"/>
    <dgm:cxn modelId="{F19E07B3-0C74-4B6B-8C12-4BA43FE1FF42}" srcId="{A9CEA674-4CF6-484B-81F2-A9CE1232055D}" destId="{CF87A777-F55F-442C-B462-76AC6A73CFE2}" srcOrd="1" destOrd="0" parTransId="{758AE2ED-2D41-4AB9-B605-5186E91C70DF}" sibTransId="{D95B2255-1A0F-4349-932E-41983801E35D}"/>
    <dgm:cxn modelId="{6DECE6B4-4FE5-4A94-92C5-1D58FDA83412}" srcId="{A9CEA674-4CF6-484B-81F2-A9CE1232055D}" destId="{2F5FAF78-5732-4F83-86F0-307CB70CA3F7}" srcOrd="4" destOrd="0" parTransId="{7EE9ED9B-441C-4072-A53C-14D62775F12F}" sibTransId="{A54878DD-5FF2-462E-9648-270156A1F6B3}"/>
    <dgm:cxn modelId="{E12BF0B5-2945-456F-9788-FC41F8FFC76C}" srcId="{FCDE5E2F-B808-4826-982C-A73608C09771}" destId="{D34F5641-7446-442D-8881-5227F79BD2BD}" srcOrd="2" destOrd="0" parTransId="{E4388060-11D4-4A8E-947C-3FAB62937B8F}" sibTransId="{A0D8B30E-E172-427F-AFAE-7BC6BC80B9CB}"/>
    <dgm:cxn modelId="{EBD831B9-960E-44A9-83C2-E441367FC6B9}" type="presOf" srcId="{8C38FF91-D9A8-4BEC-9423-2F3E0CFDE6FC}" destId="{1EF0CDB9-D1CA-4651-9F2D-355E1AFD6D24}" srcOrd="0" destOrd="5" presId="urn:microsoft.com/office/officeart/2005/8/layout/hList2"/>
    <dgm:cxn modelId="{73B1D1B9-4346-4CE9-AC02-EFE47DB5B01F}" type="presOf" srcId="{2F9785E9-6262-4030-BEB0-9E579348EDFD}" destId="{B2B08ADC-F16C-4B64-BB12-33E4264EC1B6}" srcOrd="0" destOrd="5" presId="urn:microsoft.com/office/officeart/2005/8/layout/hList2"/>
    <dgm:cxn modelId="{93B500C9-06A8-4350-90DC-CF5CAF6A2B2E}" type="presOf" srcId="{9146A9C4-BC80-42E0-8C7B-1B888190B1B4}" destId="{1EF0CDB9-D1CA-4651-9F2D-355E1AFD6D24}" srcOrd="0" destOrd="0" presId="urn:microsoft.com/office/officeart/2005/8/layout/hList2"/>
    <dgm:cxn modelId="{CAAD18C9-165A-4422-983E-7F3B43178986}" srcId="{28AE71E2-F8BA-4F87-9199-E7EAADB76216}" destId="{5F045302-1474-41A9-B8AE-7C717D3F1942}" srcOrd="0" destOrd="0" parTransId="{D05330B5-8A45-47A5-8036-5924827AA74B}" sibTransId="{1954C6AD-2EDF-4D3F-B47A-45D3614F9389}"/>
    <dgm:cxn modelId="{F4694BD4-6B40-4D4F-86D3-9129E9FB3F06}" type="presOf" srcId="{59F06C53-9B28-4575-AEAF-27EB2072D857}" destId="{B2B08ADC-F16C-4B64-BB12-33E4264EC1B6}" srcOrd="0" destOrd="1" presId="urn:microsoft.com/office/officeart/2005/8/layout/hList2"/>
    <dgm:cxn modelId="{DE5112D8-6BF0-40B7-81B7-15F3DA69E90E}" srcId="{28AE71E2-F8BA-4F87-9199-E7EAADB76216}" destId="{A9CEA674-4CF6-484B-81F2-A9CE1232055D}" srcOrd="2" destOrd="0" parTransId="{75AC2546-5108-4141-9D61-52A89792883D}" sibTransId="{84465FDF-2A8B-4343-B85E-8EEB606EE510}"/>
    <dgm:cxn modelId="{831C36D8-7F09-43E8-8B2D-9FDAA1C1CF6F}" type="presOf" srcId="{E4B15B5E-5F16-43D8-B134-3A8E32589779}" destId="{B2B08ADC-F16C-4B64-BB12-33E4264EC1B6}" srcOrd="0" destOrd="3" presId="urn:microsoft.com/office/officeart/2005/8/layout/hList2"/>
    <dgm:cxn modelId="{C9791BE3-5DDA-4A95-8925-F518136A3363}" type="presOf" srcId="{FCDE5E2F-B808-4826-982C-A73608C09771}" destId="{638741B1-74D1-47E9-A316-378BBE0141E5}" srcOrd="0" destOrd="0" presId="urn:microsoft.com/office/officeart/2005/8/layout/hList2"/>
    <dgm:cxn modelId="{B74042E5-4F49-47A1-9008-8B91B7E4B675}" srcId="{A9CEA674-4CF6-484B-81F2-A9CE1232055D}" destId="{8C38FF91-D9A8-4BEC-9423-2F3E0CFDE6FC}" srcOrd="5" destOrd="0" parTransId="{45394BF8-ABAD-44BE-9AA4-A6542EF945C4}" sibTransId="{693FE73A-5B06-43A8-B84C-3100FF4A240D}"/>
    <dgm:cxn modelId="{3FC5F5E5-A204-43AE-BC82-94AB3486B9ED}" srcId="{FCDE5E2F-B808-4826-982C-A73608C09771}" destId="{2F9785E9-6262-4030-BEB0-9E579348EDFD}" srcOrd="5" destOrd="0" parTransId="{0732E22C-ABCB-422E-9E7C-8EFE9EA86211}" sibTransId="{B40C01E6-72A6-432F-8BFD-6F2DDC59CA19}"/>
    <dgm:cxn modelId="{CE6C22F5-38F8-470D-9B7D-26D6835B872A}" srcId="{FCDE5E2F-B808-4826-982C-A73608C09771}" destId="{E4B15B5E-5F16-43D8-B134-3A8E32589779}" srcOrd="3" destOrd="0" parTransId="{6C683724-795C-476F-9727-023AA8D272E2}" sibTransId="{BE943F6F-CD18-4392-A784-F9F128FAEC09}"/>
    <dgm:cxn modelId="{581EB630-194C-4364-9BA9-2419C3E303D3}" type="presParOf" srcId="{7F2D8830-CC33-4A5F-8459-B31FCF627472}" destId="{0F80CE98-0CBF-4B05-AC11-0C8372D9F43B}" srcOrd="0" destOrd="0" presId="urn:microsoft.com/office/officeart/2005/8/layout/hList2"/>
    <dgm:cxn modelId="{54D3A187-C4C9-470C-BCE6-AE904E6CF460}" type="presParOf" srcId="{0F80CE98-0CBF-4B05-AC11-0C8372D9F43B}" destId="{29D1A0AD-AB46-4D5D-BFAE-5EE5D7AC3C95}" srcOrd="0" destOrd="0" presId="urn:microsoft.com/office/officeart/2005/8/layout/hList2"/>
    <dgm:cxn modelId="{7FD7928F-2F40-428C-BC3F-FDBEB4B27096}" type="presParOf" srcId="{0F80CE98-0CBF-4B05-AC11-0C8372D9F43B}" destId="{E63CDBE7-2CD2-4EAC-9B18-CDE1DE295641}" srcOrd="1" destOrd="0" presId="urn:microsoft.com/office/officeart/2005/8/layout/hList2"/>
    <dgm:cxn modelId="{0359F032-2650-44F7-B9CF-9DC877CE35B5}" type="presParOf" srcId="{0F80CE98-0CBF-4B05-AC11-0C8372D9F43B}" destId="{18209707-2F8D-4D9B-9BFD-37839C72CC02}" srcOrd="2" destOrd="0" presId="urn:microsoft.com/office/officeart/2005/8/layout/hList2"/>
    <dgm:cxn modelId="{BB84C3D2-2E87-4655-9609-754D78926843}" type="presParOf" srcId="{7F2D8830-CC33-4A5F-8459-B31FCF627472}" destId="{02ED1B2F-59C2-498E-BF12-BBC0CC4060A6}" srcOrd="1" destOrd="0" presId="urn:microsoft.com/office/officeart/2005/8/layout/hList2"/>
    <dgm:cxn modelId="{07B4135B-BA3A-4CA4-ABEA-35CC2AA133D8}" type="presParOf" srcId="{7F2D8830-CC33-4A5F-8459-B31FCF627472}" destId="{09C51AF8-EF7C-431C-A52C-77E3C3ECA70B}" srcOrd="2" destOrd="0" presId="urn:microsoft.com/office/officeart/2005/8/layout/hList2"/>
    <dgm:cxn modelId="{E4DF8ECD-3107-401C-8F5B-59B2539663CA}" type="presParOf" srcId="{09C51AF8-EF7C-431C-A52C-77E3C3ECA70B}" destId="{B1EC6841-FBB4-4FA1-822E-27A75DC3E449}" srcOrd="0" destOrd="0" presId="urn:microsoft.com/office/officeart/2005/8/layout/hList2"/>
    <dgm:cxn modelId="{04880D92-10F5-452A-AC7B-C674672F7A2A}" type="presParOf" srcId="{09C51AF8-EF7C-431C-A52C-77E3C3ECA70B}" destId="{B2B08ADC-F16C-4B64-BB12-33E4264EC1B6}" srcOrd="1" destOrd="0" presId="urn:microsoft.com/office/officeart/2005/8/layout/hList2"/>
    <dgm:cxn modelId="{68E9DBE9-8432-43FD-BA86-AB39EEFF8346}" type="presParOf" srcId="{09C51AF8-EF7C-431C-A52C-77E3C3ECA70B}" destId="{638741B1-74D1-47E9-A316-378BBE0141E5}" srcOrd="2" destOrd="0" presId="urn:microsoft.com/office/officeart/2005/8/layout/hList2"/>
    <dgm:cxn modelId="{925418D5-3451-4A81-A1CC-A737C41EA801}" type="presParOf" srcId="{7F2D8830-CC33-4A5F-8459-B31FCF627472}" destId="{02FF159B-2B2A-495D-9E8F-38070DA126B4}" srcOrd="3" destOrd="0" presId="urn:microsoft.com/office/officeart/2005/8/layout/hList2"/>
    <dgm:cxn modelId="{642CD002-0529-476A-9668-45CC5174B807}" type="presParOf" srcId="{7F2D8830-CC33-4A5F-8459-B31FCF627472}" destId="{AE11B025-51D0-47AB-8799-3B890E5A854B}" srcOrd="4" destOrd="0" presId="urn:microsoft.com/office/officeart/2005/8/layout/hList2"/>
    <dgm:cxn modelId="{BAD1B6E0-2A66-4B69-8C2C-23A2D43F0DFF}" type="presParOf" srcId="{AE11B025-51D0-47AB-8799-3B890E5A854B}" destId="{DD403364-5E4D-4CD8-AC06-88F31FFF0EC6}" srcOrd="0" destOrd="0" presId="urn:microsoft.com/office/officeart/2005/8/layout/hList2"/>
    <dgm:cxn modelId="{6C60525D-56AD-402C-86D1-B2D8E17DBA58}" type="presParOf" srcId="{AE11B025-51D0-47AB-8799-3B890E5A854B}" destId="{1EF0CDB9-D1CA-4651-9F2D-355E1AFD6D24}" srcOrd="1" destOrd="0" presId="urn:microsoft.com/office/officeart/2005/8/layout/hList2"/>
    <dgm:cxn modelId="{78994DCF-598D-4E2C-8FA1-3092BA695F69}" type="presParOf" srcId="{AE11B025-51D0-47AB-8799-3B890E5A854B}" destId="{20B7A327-F04E-4AB4-8EBE-D61BF6046535}"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A82CF3-D43F-4FE1-8A85-436409C4A8F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NL"/>
        </a:p>
      </dgm:t>
    </dgm:pt>
    <dgm:pt modelId="{9C2488A3-4E30-44E6-B5E8-A0D030C0ECF4}">
      <dgm:prSet phldrT="[Tekst]"/>
      <dgm:spPr>
        <a:solidFill>
          <a:srgbClr val="92D050"/>
        </a:solidFill>
      </dgm:spPr>
      <dgm:t>
        <a:bodyPr/>
        <a:lstStyle/>
        <a:p>
          <a:r>
            <a:rPr lang="nl-NL" dirty="0">
              <a:solidFill>
                <a:schemeClr val="tx1"/>
              </a:solidFill>
            </a:rPr>
            <a:t>Zorg voor een goede voorbereiding</a:t>
          </a:r>
        </a:p>
      </dgm:t>
    </dgm:pt>
    <dgm:pt modelId="{7D92DC0C-7032-4ADC-882D-7000299366A1}" type="parTrans" cxnId="{F65CC1D6-38F2-45DF-AC86-353CA3AAC46E}">
      <dgm:prSet/>
      <dgm:spPr/>
      <dgm:t>
        <a:bodyPr/>
        <a:lstStyle/>
        <a:p>
          <a:endParaRPr lang="nl-NL"/>
        </a:p>
      </dgm:t>
    </dgm:pt>
    <dgm:pt modelId="{E57518E2-D310-49E5-96CD-E499C1DD88BD}" type="sibTrans" cxnId="{F65CC1D6-38F2-45DF-AC86-353CA3AAC46E}">
      <dgm:prSet/>
      <dgm:spPr/>
      <dgm:t>
        <a:bodyPr/>
        <a:lstStyle/>
        <a:p>
          <a:endParaRPr lang="nl-NL"/>
        </a:p>
      </dgm:t>
    </dgm:pt>
    <dgm:pt modelId="{ED953A0C-17AC-455A-B0E3-D8E8E25C2742}">
      <dgm:prSet phldrT="[Tekst]"/>
      <dgm:spPr>
        <a:solidFill>
          <a:srgbClr val="92D050"/>
        </a:solidFill>
      </dgm:spPr>
      <dgm:t>
        <a:bodyPr/>
        <a:lstStyle/>
        <a:p>
          <a:r>
            <a:rPr lang="nl-NL" dirty="0">
              <a:solidFill>
                <a:schemeClr val="tx1"/>
              </a:solidFill>
            </a:rPr>
            <a:t>Sta open voor andere meningen</a:t>
          </a:r>
        </a:p>
      </dgm:t>
    </dgm:pt>
    <dgm:pt modelId="{BF41F8EA-4DB9-420D-AE95-1D3703A2CE03}" type="parTrans" cxnId="{8744E37B-3B8C-4004-87D8-596BB8108B91}">
      <dgm:prSet/>
      <dgm:spPr/>
      <dgm:t>
        <a:bodyPr/>
        <a:lstStyle/>
        <a:p>
          <a:endParaRPr lang="nl-NL"/>
        </a:p>
      </dgm:t>
    </dgm:pt>
    <dgm:pt modelId="{0ADA0AE1-24D8-4DFD-BDD3-B245CC7696C4}" type="sibTrans" cxnId="{8744E37B-3B8C-4004-87D8-596BB8108B91}">
      <dgm:prSet/>
      <dgm:spPr/>
      <dgm:t>
        <a:bodyPr/>
        <a:lstStyle/>
        <a:p>
          <a:endParaRPr lang="nl-NL"/>
        </a:p>
      </dgm:t>
    </dgm:pt>
    <dgm:pt modelId="{D33705F9-CD83-4A1B-A70A-D36AF0607167}">
      <dgm:prSet phldrT="[Tekst]"/>
      <dgm:spPr>
        <a:solidFill>
          <a:srgbClr val="92D050"/>
        </a:solidFill>
      </dgm:spPr>
      <dgm:t>
        <a:bodyPr/>
        <a:lstStyle/>
        <a:p>
          <a:r>
            <a:rPr lang="nl-NL" dirty="0">
              <a:solidFill>
                <a:schemeClr val="tx1"/>
              </a:solidFill>
            </a:rPr>
            <a:t>Groepsprotest? Proactief benaderen. Geen klopjacht.</a:t>
          </a:r>
        </a:p>
      </dgm:t>
    </dgm:pt>
    <dgm:pt modelId="{7BF27FC0-37EB-4800-B17B-6ED221EB4493}" type="parTrans" cxnId="{574960E3-B2BC-4E64-AC61-1FE23E54E003}">
      <dgm:prSet/>
      <dgm:spPr/>
      <dgm:t>
        <a:bodyPr/>
        <a:lstStyle/>
        <a:p>
          <a:endParaRPr lang="nl-NL"/>
        </a:p>
      </dgm:t>
    </dgm:pt>
    <dgm:pt modelId="{3EEDFD15-AD10-400E-A24A-7FC5F3A9E452}" type="sibTrans" cxnId="{574960E3-B2BC-4E64-AC61-1FE23E54E003}">
      <dgm:prSet/>
      <dgm:spPr/>
      <dgm:t>
        <a:bodyPr/>
        <a:lstStyle/>
        <a:p>
          <a:endParaRPr lang="nl-NL"/>
        </a:p>
      </dgm:t>
    </dgm:pt>
    <dgm:pt modelId="{0B2A7850-5AE9-4A14-A705-78583BB1A7B2}">
      <dgm:prSet phldrT="[Tekst]"/>
      <dgm:spPr>
        <a:solidFill>
          <a:srgbClr val="92D050"/>
        </a:solidFill>
      </dgm:spPr>
      <dgm:t>
        <a:bodyPr/>
        <a:lstStyle/>
        <a:p>
          <a:r>
            <a:rPr lang="nl-NL" dirty="0">
              <a:solidFill>
                <a:schemeClr val="tx1"/>
              </a:solidFill>
            </a:rPr>
            <a:t>Overleggen? Geen probleem!</a:t>
          </a:r>
        </a:p>
      </dgm:t>
    </dgm:pt>
    <dgm:pt modelId="{AA0473CA-48B9-466A-BF5E-B01C272C6FD3}" type="parTrans" cxnId="{69B40F84-3A0D-41E2-9F24-9B83E13C6B4B}">
      <dgm:prSet/>
      <dgm:spPr/>
      <dgm:t>
        <a:bodyPr/>
        <a:lstStyle/>
        <a:p>
          <a:endParaRPr lang="nl-NL"/>
        </a:p>
      </dgm:t>
    </dgm:pt>
    <dgm:pt modelId="{9B9038C9-8F36-4803-AF3D-581A6BC03D85}" type="sibTrans" cxnId="{69B40F84-3A0D-41E2-9F24-9B83E13C6B4B}">
      <dgm:prSet/>
      <dgm:spPr/>
      <dgm:t>
        <a:bodyPr/>
        <a:lstStyle/>
        <a:p>
          <a:endParaRPr lang="nl-NL"/>
        </a:p>
      </dgm:t>
    </dgm:pt>
    <dgm:pt modelId="{1408717C-C02C-43DD-97C2-2FA57F9AEDA1}">
      <dgm:prSet phldrT="[Tekst]"/>
      <dgm:spPr>
        <a:solidFill>
          <a:srgbClr val="92D050"/>
        </a:solidFill>
      </dgm:spPr>
      <dgm:t>
        <a:bodyPr/>
        <a:lstStyle/>
        <a:p>
          <a:r>
            <a:rPr lang="nl-NL" dirty="0">
              <a:solidFill>
                <a:schemeClr val="tx1"/>
              </a:solidFill>
            </a:rPr>
            <a:t>Wees slim in wat je zegt en doe wat je zegt</a:t>
          </a:r>
        </a:p>
      </dgm:t>
    </dgm:pt>
    <dgm:pt modelId="{FBC46F8A-06D9-4864-88F1-5430E428A8C3}" type="parTrans" cxnId="{673DD7AF-2E84-45CB-A93E-71F59E77079F}">
      <dgm:prSet/>
      <dgm:spPr/>
      <dgm:t>
        <a:bodyPr/>
        <a:lstStyle/>
        <a:p>
          <a:endParaRPr lang="nl-NL"/>
        </a:p>
      </dgm:t>
    </dgm:pt>
    <dgm:pt modelId="{BCCAADBA-2C66-46F3-89BA-57B36732B69E}" type="sibTrans" cxnId="{673DD7AF-2E84-45CB-A93E-71F59E77079F}">
      <dgm:prSet/>
      <dgm:spPr/>
      <dgm:t>
        <a:bodyPr/>
        <a:lstStyle/>
        <a:p>
          <a:endParaRPr lang="nl-NL"/>
        </a:p>
      </dgm:t>
    </dgm:pt>
    <dgm:pt modelId="{6D11F21D-9A8C-4C9C-85D1-7F63254032BE}" type="pres">
      <dgm:prSet presAssocID="{33A82CF3-D43F-4FE1-8A85-436409C4A8F7}" presName="diagram" presStyleCnt="0">
        <dgm:presLayoutVars>
          <dgm:dir/>
          <dgm:resizeHandles val="exact"/>
        </dgm:presLayoutVars>
      </dgm:prSet>
      <dgm:spPr/>
    </dgm:pt>
    <dgm:pt modelId="{558BC254-0B24-49EC-A0DC-101E598B4F03}" type="pres">
      <dgm:prSet presAssocID="{9C2488A3-4E30-44E6-B5E8-A0D030C0ECF4}" presName="node" presStyleLbl="node1" presStyleIdx="0" presStyleCnt="5">
        <dgm:presLayoutVars>
          <dgm:bulletEnabled val="1"/>
        </dgm:presLayoutVars>
      </dgm:prSet>
      <dgm:spPr/>
    </dgm:pt>
    <dgm:pt modelId="{5B91BE0F-9BE3-43A2-B364-A2BEF79140BA}" type="pres">
      <dgm:prSet presAssocID="{E57518E2-D310-49E5-96CD-E499C1DD88BD}" presName="sibTrans" presStyleCnt="0"/>
      <dgm:spPr/>
    </dgm:pt>
    <dgm:pt modelId="{E137442D-D24E-48A2-AB6D-73C4305B7B68}" type="pres">
      <dgm:prSet presAssocID="{ED953A0C-17AC-455A-B0E3-D8E8E25C2742}" presName="node" presStyleLbl="node1" presStyleIdx="1" presStyleCnt="5">
        <dgm:presLayoutVars>
          <dgm:bulletEnabled val="1"/>
        </dgm:presLayoutVars>
      </dgm:prSet>
      <dgm:spPr/>
    </dgm:pt>
    <dgm:pt modelId="{536B0B66-7565-404D-833C-B60035605BCD}" type="pres">
      <dgm:prSet presAssocID="{0ADA0AE1-24D8-4DFD-BDD3-B245CC7696C4}" presName="sibTrans" presStyleCnt="0"/>
      <dgm:spPr/>
    </dgm:pt>
    <dgm:pt modelId="{91F22FAA-4DCA-4B7F-917F-486BBDEFFB76}" type="pres">
      <dgm:prSet presAssocID="{D33705F9-CD83-4A1B-A70A-D36AF0607167}" presName="node" presStyleLbl="node1" presStyleIdx="2" presStyleCnt="5">
        <dgm:presLayoutVars>
          <dgm:bulletEnabled val="1"/>
        </dgm:presLayoutVars>
      </dgm:prSet>
      <dgm:spPr/>
    </dgm:pt>
    <dgm:pt modelId="{6FA22837-00EC-416F-870B-0EEEE93B9A13}" type="pres">
      <dgm:prSet presAssocID="{3EEDFD15-AD10-400E-A24A-7FC5F3A9E452}" presName="sibTrans" presStyleCnt="0"/>
      <dgm:spPr/>
    </dgm:pt>
    <dgm:pt modelId="{9E4B4286-FCC0-44B0-AA34-F2AC70DFB21F}" type="pres">
      <dgm:prSet presAssocID="{0B2A7850-5AE9-4A14-A705-78583BB1A7B2}" presName="node" presStyleLbl="node1" presStyleIdx="3" presStyleCnt="5">
        <dgm:presLayoutVars>
          <dgm:bulletEnabled val="1"/>
        </dgm:presLayoutVars>
      </dgm:prSet>
      <dgm:spPr/>
    </dgm:pt>
    <dgm:pt modelId="{2D5D5881-1E7F-41A4-B92E-3D7902866DB6}" type="pres">
      <dgm:prSet presAssocID="{9B9038C9-8F36-4803-AF3D-581A6BC03D85}" presName="sibTrans" presStyleCnt="0"/>
      <dgm:spPr/>
    </dgm:pt>
    <dgm:pt modelId="{FDA2A2FB-64E3-4A4A-8D83-DA72A68E79DA}" type="pres">
      <dgm:prSet presAssocID="{1408717C-C02C-43DD-97C2-2FA57F9AEDA1}" presName="node" presStyleLbl="node1" presStyleIdx="4" presStyleCnt="5">
        <dgm:presLayoutVars>
          <dgm:bulletEnabled val="1"/>
        </dgm:presLayoutVars>
      </dgm:prSet>
      <dgm:spPr/>
    </dgm:pt>
  </dgm:ptLst>
  <dgm:cxnLst>
    <dgm:cxn modelId="{A0D9FD32-B3AE-48F3-96F9-45182F701203}" type="presOf" srcId="{1408717C-C02C-43DD-97C2-2FA57F9AEDA1}" destId="{FDA2A2FB-64E3-4A4A-8D83-DA72A68E79DA}" srcOrd="0" destOrd="0" presId="urn:microsoft.com/office/officeart/2005/8/layout/default"/>
    <dgm:cxn modelId="{8D77C561-8097-4568-B2E3-C984F6847BD8}" type="presOf" srcId="{9C2488A3-4E30-44E6-B5E8-A0D030C0ECF4}" destId="{558BC254-0B24-49EC-A0DC-101E598B4F03}" srcOrd="0" destOrd="0" presId="urn:microsoft.com/office/officeart/2005/8/layout/default"/>
    <dgm:cxn modelId="{678E5463-10D2-4B0C-BD24-AF98A728E4A2}" type="presOf" srcId="{0B2A7850-5AE9-4A14-A705-78583BB1A7B2}" destId="{9E4B4286-FCC0-44B0-AA34-F2AC70DFB21F}" srcOrd="0" destOrd="0" presId="urn:microsoft.com/office/officeart/2005/8/layout/default"/>
    <dgm:cxn modelId="{4B46D86D-2DD8-46F9-9864-B8BF347388B1}" type="presOf" srcId="{ED953A0C-17AC-455A-B0E3-D8E8E25C2742}" destId="{E137442D-D24E-48A2-AB6D-73C4305B7B68}" srcOrd="0" destOrd="0" presId="urn:microsoft.com/office/officeart/2005/8/layout/default"/>
    <dgm:cxn modelId="{8744E37B-3B8C-4004-87D8-596BB8108B91}" srcId="{33A82CF3-D43F-4FE1-8A85-436409C4A8F7}" destId="{ED953A0C-17AC-455A-B0E3-D8E8E25C2742}" srcOrd="1" destOrd="0" parTransId="{BF41F8EA-4DB9-420D-AE95-1D3703A2CE03}" sibTransId="{0ADA0AE1-24D8-4DFD-BDD3-B245CC7696C4}"/>
    <dgm:cxn modelId="{2C87DD7D-F0D1-4FFC-BDA3-9361CBB311B4}" type="presOf" srcId="{33A82CF3-D43F-4FE1-8A85-436409C4A8F7}" destId="{6D11F21D-9A8C-4C9C-85D1-7F63254032BE}" srcOrd="0" destOrd="0" presId="urn:microsoft.com/office/officeart/2005/8/layout/default"/>
    <dgm:cxn modelId="{69B40F84-3A0D-41E2-9F24-9B83E13C6B4B}" srcId="{33A82CF3-D43F-4FE1-8A85-436409C4A8F7}" destId="{0B2A7850-5AE9-4A14-A705-78583BB1A7B2}" srcOrd="3" destOrd="0" parTransId="{AA0473CA-48B9-466A-BF5E-B01C272C6FD3}" sibTransId="{9B9038C9-8F36-4803-AF3D-581A6BC03D85}"/>
    <dgm:cxn modelId="{673DD7AF-2E84-45CB-A93E-71F59E77079F}" srcId="{33A82CF3-D43F-4FE1-8A85-436409C4A8F7}" destId="{1408717C-C02C-43DD-97C2-2FA57F9AEDA1}" srcOrd="4" destOrd="0" parTransId="{FBC46F8A-06D9-4864-88F1-5430E428A8C3}" sibTransId="{BCCAADBA-2C66-46F3-89BA-57B36732B69E}"/>
    <dgm:cxn modelId="{F65CC1D6-38F2-45DF-AC86-353CA3AAC46E}" srcId="{33A82CF3-D43F-4FE1-8A85-436409C4A8F7}" destId="{9C2488A3-4E30-44E6-B5E8-A0D030C0ECF4}" srcOrd="0" destOrd="0" parTransId="{7D92DC0C-7032-4ADC-882D-7000299366A1}" sibTransId="{E57518E2-D310-49E5-96CD-E499C1DD88BD}"/>
    <dgm:cxn modelId="{574960E3-B2BC-4E64-AC61-1FE23E54E003}" srcId="{33A82CF3-D43F-4FE1-8A85-436409C4A8F7}" destId="{D33705F9-CD83-4A1B-A70A-D36AF0607167}" srcOrd="2" destOrd="0" parTransId="{7BF27FC0-37EB-4800-B17B-6ED221EB4493}" sibTransId="{3EEDFD15-AD10-400E-A24A-7FC5F3A9E452}"/>
    <dgm:cxn modelId="{A0AEF8E3-9865-4CC8-8289-ABA22E256076}" type="presOf" srcId="{D33705F9-CD83-4A1B-A70A-D36AF0607167}" destId="{91F22FAA-4DCA-4B7F-917F-486BBDEFFB76}" srcOrd="0" destOrd="0" presId="urn:microsoft.com/office/officeart/2005/8/layout/default"/>
    <dgm:cxn modelId="{7E837CF5-FD8B-41B3-AE93-FF2C4EAFEA1B}" type="presParOf" srcId="{6D11F21D-9A8C-4C9C-85D1-7F63254032BE}" destId="{558BC254-0B24-49EC-A0DC-101E598B4F03}" srcOrd="0" destOrd="0" presId="urn:microsoft.com/office/officeart/2005/8/layout/default"/>
    <dgm:cxn modelId="{EBEF6184-9CA7-4299-9F24-B988273DC4A8}" type="presParOf" srcId="{6D11F21D-9A8C-4C9C-85D1-7F63254032BE}" destId="{5B91BE0F-9BE3-43A2-B364-A2BEF79140BA}" srcOrd="1" destOrd="0" presId="urn:microsoft.com/office/officeart/2005/8/layout/default"/>
    <dgm:cxn modelId="{4019FD54-8FBE-4E2A-B690-43C398E1499D}" type="presParOf" srcId="{6D11F21D-9A8C-4C9C-85D1-7F63254032BE}" destId="{E137442D-D24E-48A2-AB6D-73C4305B7B68}" srcOrd="2" destOrd="0" presId="urn:microsoft.com/office/officeart/2005/8/layout/default"/>
    <dgm:cxn modelId="{62472A3D-C311-449C-82D6-CBC0B2D23133}" type="presParOf" srcId="{6D11F21D-9A8C-4C9C-85D1-7F63254032BE}" destId="{536B0B66-7565-404D-833C-B60035605BCD}" srcOrd="3" destOrd="0" presId="urn:microsoft.com/office/officeart/2005/8/layout/default"/>
    <dgm:cxn modelId="{62594B73-D123-41B0-BF8C-0FB801A0A6F5}" type="presParOf" srcId="{6D11F21D-9A8C-4C9C-85D1-7F63254032BE}" destId="{91F22FAA-4DCA-4B7F-917F-486BBDEFFB76}" srcOrd="4" destOrd="0" presId="urn:microsoft.com/office/officeart/2005/8/layout/default"/>
    <dgm:cxn modelId="{8376E6A6-CDEE-46E2-9BBF-A031659BE4C4}" type="presParOf" srcId="{6D11F21D-9A8C-4C9C-85D1-7F63254032BE}" destId="{6FA22837-00EC-416F-870B-0EEEE93B9A13}" srcOrd="5" destOrd="0" presId="urn:microsoft.com/office/officeart/2005/8/layout/default"/>
    <dgm:cxn modelId="{EE4CF1A1-572D-4510-8925-3A1467B73D1D}" type="presParOf" srcId="{6D11F21D-9A8C-4C9C-85D1-7F63254032BE}" destId="{9E4B4286-FCC0-44B0-AA34-F2AC70DFB21F}" srcOrd="6" destOrd="0" presId="urn:microsoft.com/office/officeart/2005/8/layout/default"/>
    <dgm:cxn modelId="{C395CAE2-DF88-47EB-8EED-B09E8A556C6D}" type="presParOf" srcId="{6D11F21D-9A8C-4C9C-85D1-7F63254032BE}" destId="{2D5D5881-1E7F-41A4-B92E-3D7902866DB6}" srcOrd="7" destOrd="0" presId="urn:microsoft.com/office/officeart/2005/8/layout/default"/>
    <dgm:cxn modelId="{12602EAE-3924-4C00-BB7F-48016CEC2413}" type="presParOf" srcId="{6D11F21D-9A8C-4C9C-85D1-7F63254032BE}" destId="{FDA2A2FB-64E3-4A4A-8D83-DA72A68E79D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09707-2F8D-4D9B-9BFD-37839C72CC02}">
      <dsp:nvSpPr>
        <dsp:cNvPr id="0" name=""/>
        <dsp:cNvSpPr/>
      </dsp:nvSpPr>
      <dsp:spPr>
        <a:xfrm rot="16200000">
          <a:off x="-1851190" y="2776221"/>
          <a:ext cx="4226560" cy="418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8694" bIns="0" numCol="1" spcCol="1270" anchor="t" anchorCtr="0">
          <a:noAutofit/>
        </a:bodyPr>
        <a:lstStyle/>
        <a:p>
          <a:pPr marL="0" lvl="0" indent="0" algn="r" defTabSz="1289050">
            <a:lnSpc>
              <a:spcPct val="90000"/>
            </a:lnSpc>
            <a:spcBef>
              <a:spcPct val="0"/>
            </a:spcBef>
            <a:spcAft>
              <a:spcPct val="35000"/>
            </a:spcAft>
            <a:buNone/>
          </a:pPr>
          <a:r>
            <a:rPr lang="nl-NL" sz="2900" kern="1200" dirty="0"/>
            <a:t>Coaches</a:t>
          </a:r>
        </a:p>
      </dsp:txBody>
      <dsp:txXfrm>
        <a:off x="-1851190" y="2776221"/>
        <a:ext cx="4226560" cy="418047"/>
      </dsp:txXfrm>
    </dsp:sp>
    <dsp:sp modelId="{E63CDBE7-2CD2-4EAC-9B18-CDE1DE295641}">
      <dsp:nvSpPr>
        <dsp:cNvPr id="0" name=""/>
        <dsp:cNvSpPr/>
      </dsp:nvSpPr>
      <dsp:spPr>
        <a:xfrm>
          <a:off x="472883" y="871964"/>
          <a:ext cx="2078777" cy="42265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68694" rIns="149352" bIns="149352" numCol="1" spcCol="1270" anchor="t" anchorCtr="0">
          <a:noAutofit/>
        </a:bodyPr>
        <a:lstStyle/>
        <a:p>
          <a:pPr marL="171450" lvl="1" indent="-171450" algn="l" defTabSz="711200">
            <a:lnSpc>
              <a:spcPct val="90000"/>
            </a:lnSpc>
            <a:spcBef>
              <a:spcPct val="0"/>
            </a:spcBef>
            <a:spcAft>
              <a:spcPct val="15000"/>
            </a:spcAft>
            <a:buChar char="•"/>
          </a:pPr>
          <a:r>
            <a:rPr lang="nl-NL" sz="1600" kern="1200" dirty="0"/>
            <a:t>Makkelijk ‘punten’ scoren door…</a:t>
          </a:r>
          <a:br>
            <a:rPr lang="nl-NL" sz="1600" kern="1200" dirty="0"/>
          </a:br>
          <a:endParaRPr lang="nl-NL" sz="1600" kern="1200" dirty="0"/>
        </a:p>
        <a:p>
          <a:pPr marL="171450" lvl="1" indent="-171450" algn="l" defTabSz="711200">
            <a:lnSpc>
              <a:spcPct val="90000"/>
            </a:lnSpc>
            <a:spcBef>
              <a:spcPct val="0"/>
            </a:spcBef>
            <a:spcAft>
              <a:spcPct val="15000"/>
            </a:spcAft>
            <a:buChar char="•"/>
          </a:pPr>
          <a:r>
            <a:rPr lang="nl-NL" sz="1600" kern="1200" dirty="0"/>
            <a:t>Handje geven/ praatje maken</a:t>
          </a:r>
          <a:br>
            <a:rPr lang="nl-NL" sz="1600" kern="1200" dirty="0"/>
          </a:br>
          <a:endParaRPr lang="nl-NL" sz="1600" kern="1200" dirty="0"/>
        </a:p>
        <a:p>
          <a:pPr marL="171450" lvl="1" indent="-171450" algn="l" defTabSz="711200">
            <a:lnSpc>
              <a:spcPct val="90000"/>
            </a:lnSpc>
            <a:spcBef>
              <a:spcPct val="0"/>
            </a:spcBef>
            <a:spcAft>
              <a:spcPct val="15000"/>
            </a:spcAft>
            <a:buChar char="•"/>
          </a:pPr>
          <a:r>
            <a:rPr lang="nl-NL" sz="1600" kern="1200" dirty="0"/>
            <a:t>Geef duidelijk aan waar de grenzen liggen</a:t>
          </a:r>
          <a:br>
            <a:rPr lang="nl-NL" sz="1600" kern="1200" dirty="0"/>
          </a:br>
          <a:endParaRPr lang="nl-NL" sz="1600" kern="1200" dirty="0"/>
        </a:p>
        <a:p>
          <a:pPr marL="171450" lvl="1" indent="-171450" algn="l" defTabSz="711200">
            <a:lnSpc>
              <a:spcPct val="90000"/>
            </a:lnSpc>
            <a:spcBef>
              <a:spcPct val="0"/>
            </a:spcBef>
            <a:spcAft>
              <a:spcPct val="15000"/>
            </a:spcAft>
            <a:buChar char="•"/>
          </a:pPr>
          <a:r>
            <a:rPr lang="nl-NL" sz="1600" kern="1200" dirty="0"/>
            <a:t>Actief gesprek aan gaan</a:t>
          </a:r>
          <a:br>
            <a:rPr lang="nl-NL" sz="1600" kern="1200" dirty="0"/>
          </a:br>
          <a:r>
            <a:rPr lang="nl-NL" sz="1600" kern="1200" dirty="0"/>
            <a:t>(ook na afloop)</a:t>
          </a:r>
        </a:p>
        <a:p>
          <a:pPr marL="171450" lvl="1" indent="-171450" algn="l" defTabSz="711200">
            <a:lnSpc>
              <a:spcPct val="90000"/>
            </a:lnSpc>
            <a:spcBef>
              <a:spcPct val="0"/>
            </a:spcBef>
            <a:spcAft>
              <a:spcPct val="15000"/>
            </a:spcAft>
            <a:buChar char="•"/>
          </a:pPr>
          <a:endParaRPr lang="nl-NL" sz="1600" kern="1200" dirty="0"/>
        </a:p>
      </dsp:txBody>
      <dsp:txXfrm>
        <a:off x="472883" y="871964"/>
        <a:ext cx="2078777" cy="4226560"/>
      </dsp:txXfrm>
    </dsp:sp>
    <dsp:sp modelId="{29D1A0AD-AB46-4D5D-BFAE-5EE5D7AC3C95}">
      <dsp:nvSpPr>
        <dsp:cNvPr id="0" name=""/>
        <dsp:cNvSpPr/>
      </dsp:nvSpPr>
      <dsp:spPr>
        <a:xfrm>
          <a:off x="53066" y="320142"/>
          <a:ext cx="836094" cy="836094"/>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8741B1-74D1-47E9-A316-378BBE0141E5}">
      <dsp:nvSpPr>
        <dsp:cNvPr id="0" name=""/>
        <dsp:cNvSpPr/>
      </dsp:nvSpPr>
      <dsp:spPr>
        <a:xfrm rot="16200000">
          <a:off x="1179041" y="2776221"/>
          <a:ext cx="4226560" cy="418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8694" bIns="0" numCol="1" spcCol="1270" anchor="t" anchorCtr="0">
          <a:noAutofit/>
        </a:bodyPr>
        <a:lstStyle/>
        <a:p>
          <a:pPr marL="0" lvl="0" indent="0" algn="r" defTabSz="1289050">
            <a:lnSpc>
              <a:spcPct val="90000"/>
            </a:lnSpc>
            <a:spcBef>
              <a:spcPct val="0"/>
            </a:spcBef>
            <a:spcAft>
              <a:spcPct val="35000"/>
            </a:spcAft>
            <a:buNone/>
          </a:pPr>
          <a:r>
            <a:rPr lang="nl-NL" sz="2900" kern="1200" dirty="0"/>
            <a:t>Spelers</a:t>
          </a:r>
        </a:p>
      </dsp:txBody>
      <dsp:txXfrm>
        <a:off x="1179041" y="2776221"/>
        <a:ext cx="4226560" cy="418047"/>
      </dsp:txXfrm>
    </dsp:sp>
    <dsp:sp modelId="{B2B08ADC-F16C-4B64-BB12-33E4264EC1B6}">
      <dsp:nvSpPr>
        <dsp:cNvPr id="0" name=""/>
        <dsp:cNvSpPr/>
      </dsp:nvSpPr>
      <dsp:spPr>
        <a:xfrm>
          <a:off x="3501344" y="871964"/>
          <a:ext cx="2082317" cy="42265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68694" rIns="149352" bIns="149352" numCol="1" spcCol="1270" anchor="t" anchorCtr="0">
          <a:noAutofit/>
        </a:bodyPr>
        <a:lstStyle/>
        <a:p>
          <a:pPr marL="171450" lvl="1" indent="-171450" algn="l" defTabSz="711200">
            <a:lnSpc>
              <a:spcPct val="90000"/>
            </a:lnSpc>
            <a:spcBef>
              <a:spcPct val="0"/>
            </a:spcBef>
            <a:spcAft>
              <a:spcPct val="15000"/>
            </a:spcAft>
            <a:buChar char="•"/>
          </a:pPr>
          <a:r>
            <a:rPr lang="nl-NL" sz="1600" kern="1200" dirty="0"/>
            <a:t>Zorg voor een open uitstraling</a:t>
          </a:r>
          <a:br>
            <a:rPr lang="nl-NL" sz="1600" kern="1200" dirty="0"/>
          </a:br>
          <a:endParaRPr lang="nl-NL" sz="1600" kern="1200" dirty="0"/>
        </a:p>
        <a:p>
          <a:pPr marL="171450" lvl="1" indent="-171450" algn="l" defTabSz="711200">
            <a:lnSpc>
              <a:spcPct val="90000"/>
            </a:lnSpc>
            <a:spcBef>
              <a:spcPct val="0"/>
            </a:spcBef>
            <a:spcAft>
              <a:spcPct val="15000"/>
            </a:spcAft>
            <a:buChar char="•"/>
          </a:pPr>
          <a:r>
            <a:rPr lang="nl-NL" sz="1600" kern="1200" dirty="0"/>
            <a:t>Maak een praatje</a:t>
          </a:r>
        </a:p>
        <a:p>
          <a:pPr marL="171450" lvl="1" indent="-171450" algn="l" defTabSz="711200">
            <a:lnSpc>
              <a:spcPct val="90000"/>
            </a:lnSpc>
            <a:spcBef>
              <a:spcPct val="0"/>
            </a:spcBef>
            <a:spcAft>
              <a:spcPct val="15000"/>
            </a:spcAft>
            <a:buChar char="•"/>
          </a:pPr>
          <a:endParaRPr lang="nl-NL" sz="1600" kern="1200" dirty="0"/>
        </a:p>
        <a:p>
          <a:pPr marL="171450" lvl="1" indent="-171450" algn="l" defTabSz="711200">
            <a:lnSpc>
              <a:spcPct val="90000"/>
            </a:lnSpc>
            <a:spcBef>
              <a:spcPct val="0"/>
            </a:spcBef>
            <a:spcAft>
              <a:spcPct val="15000"/>
            </a:spcAft>
            <a:buChar char="•"/>
          </a:pPr>
          <a:r>
            <a:rPr lang="nl-NL" sz="1600" kern="1200" dirty="0"/>
            <a:t>Wees menselijk</a:t>
          </a:r>
        </a:p>
        <a:p>
          <a:pPr marL="171450" lvl="1" indent="-171450" algn="l" defTabSz="711200">
            <a:lnSpc>
              <a:spcPct val="90000"/>
            </a:lnSpc>
            <a:spcBef>
              <a:spcPct val="0"/>
            </a:spcBef>
            <a:spcAft>
              <a:spcPct val="15000"/>
            </a:spcAft>
            <a:buChar char="•"/>
          </a:pPr>
          <a:endParaRPr lang="nl-NL" sz="1600" kern="1200" dirty="0"/>
        </a:p>
        <a:p>
          <a:pPr marL="171450" lvl="1" indent="-171450" algn="l" defTabSz="711200">
            <a:lnSpc>
              <a:spcPct val="90000"/>
            </a:lnSpc>
            <a:spcBef>
              <a:spcPct val="0"/>
            </a:spcBef>
            <a:spcAft>
              <a:spcPct val="15000"/>
            </a:spcAft>
            <a:buChar char="•"/>
          </a:pPr>
          <a:r>
            <a:rPr lang="nl-NL" sz="1600" kern="1200" dirty="0"/>
            <a:t>Begrijp dat spelers het ‘anders’ zien</a:t>
          </a:r>
        </a:p>
      </dsp:txBody>
      <dsp:txXfrm>
        <a:off x="3501344" y="871964"/>
        <a:ext cx="2082317" cy="4226560"/>
      </dsp:txXfrm>
    </dsp:sp>
    <dsp:sp modelId="{B1EC6841-FBB4-4FA1-822E-27A75DC3E449}">
      <dsp:nvSpPr>
        <dsp:cNvPr id="0" name=""/>
        <dsp:cNvSpPr/>
      </dsp:nvSpPr>
      <dsp:spPr>
        <a:xfrm>
          <a:off x="3083297" y="320142"/>
          <a:ext cx="836094" cy="83609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B7A327-F04E-4AB4-8EBE-D61BF6046535}">
      <dsp:nvSpPr>
        <dsp:cNvPr id="0" name=""/>
        <dsp:cNvSpPr/>
      </dsp:nvSpPr>
      <dsp:spPr>
        <a:xfrm rot="16200000">
          <a:off x="4211042" y="2776221"/>
          <a:ext cx="4226560" cy="418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8694" bIns="0" numCol="1" spcCol="1270" anchor="t" anchorCtr="0">
          <a:noAutofit/>
        </a:bodyPr>
        <a:lstStyle/>
        <a:p>
          <a:pPr marL="0" lvl="0" indent="0" algn="r" defTabSz="1289050">
            <a:lnSpc>
              <a:spcPct val="90000"/>
            </a:lnSpc>
            <a:spcBef>
              <a:spcPct val="0"/>
            </a:spcBef>
            <a:spcAft>
              <a:spcPct val="35000"/>
            </a:spcAft>
            <a:buNone/>
          </a:pPr>
          <a:r>
            <a:rPr lang="nl-NL" sz="2900" kern="1200" dirty="0"/>
            <a:t>Jezelf en elkaar</a:t>
          </a:r>
        </a:p>
      </dsp:txBody>
      <dsp:txXfrm>
        <a:off x="4211042" y="2776221"/>
        <a:ext cx="4226560" cy="418047"/>
      </dsp:txXfrm>
    </dsp:sp>
    <dsp:sp modelId="{1EF0CDB9-D1CA-4651-9F2D-355E1AFD6D24}">
      <dsp:nvSpPr>
        <dsp:cNvPr id="0" name=""/>
        <dsp:cNvSpPr/>
      </dsp:nvSpPr>
      <dsp:spPr>
        <a:xfrm>
          <a:off x="6533346" y="871964"/>
          <a:ext cx="2082317" cy="42265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68694" rIns="149352" bIns="149352" numCol="1" spcCol="1270" anchor="t" anchorCtr="0">
          <a:noAutofit/>
        </a:bodyPr>
        <a:lstStyle/>
        <a:p>
          <a:pPr marL="171450" lvl="1" indent="-171450" algn="l" defTabSz="711200">
            <a:lnSpc>
              <a:spcPct val="90000"/>
            </a:lnSpc>
            <a:spcBef>
              <a:spcPct val="0"/>
            </a:spcBef>
            <a:spcAft>
              <a:spcPct val="15000"/>
            </a:spcAft>
            <a:buChar char="•"/>
          </a:pPr>
          <a:r>
            <a:rPr lang="nl-NL" sz="1600" kern="1200" dirty="0"/>
            <a:t>Neem contact op met elkaar een paar dagen voor de wedstrijd</a:t>
          </a:r>
          <a:br>
            <a:rPr lang="nl-NL" sz="1600" kern="1200" dirty="0"/>
          </a:br>
          <a:endParaRPr lang="nl-NL" sz="1600" kern="1200" dirty="0"/>
        </a:p>
        <a:p>
          <a:pPr marL="171450" lvl="1" indent="-171450" algn="l" defTabSz="711200">
            <a:lnSpc>
              <a:spcPct val="90000"/>
            </a:lnSpc>
            <a:spcBef>
              <a:spcPct val="0"/>
            </a:spcBef>
            <a:spcAft>
              <a:spcPct val="15000"/>
            </a:spcAft>
            <a:buChar char="•"/>
          </a:pPr>
          <a:r>
            <a:rPr lang="nl-NL" sz="1600" kern="1200" dirty="0"/>
            <a:t>Ondersteun elkaar waar mogelijk</a:t>
          </a:r>
        </a:p>
        <a:p>
          <a:pPr marL="171450" lvl="1" indent="-171450" algn="l" defTabSz="711200">
            <a:lnSpc>
              <a:spcPct val="90000"/>
            </a:lnSpc>
            <a:spcBef>
              <a:spcPct val="0"/>
            </a:spcBef>
            <a:spcAft>
              <a:spcPct val="15000"/>
            </a:spcAft>
            <a:buChar char="•"/>
          </a:pPr>
          <a:endParaRPr lang="nl-NL" sz="1600" kern="1200" dirty="0"/>
        </a:p>
        <a:p>
          <a:pPr marL="171450" lvl="1" indent="-171450" algn="l" defTabSz="711200">
            <a:lnSpc>
              <a:spcPct val="90000"/>
            </a:lnSpc>
            <a:spcBef>
              <a:spcPct val="0"/>
            </a:spcBef>
            <a:spcAft>
              <a:spcPct val="15000"/>
            </a:spcAft>
            <a:buChar char="•"/>
          </a:pPr>
          <a:r>
            <a:rPr lang="nl-NL" sz="1600" kern="1200" dirty="0"/>
            <a:t>Wees eerlijk tegen elkaar</a:t>
          </a:r>
        </a:p>
        <a:p>
          <a:pPr marL="171450" lvl="1" indent="-171450" algn="l" defTabSz="711200">
            <a:lnSpc>
              <a:spcPct val="90000"/>
            </a:lnSpc>
            <a:spcBef>
              <a:spcPct val="0"/>
            </a:spcBef>
            <a:spcAft>
              <a:spcPct val="15000"/>
            </a:spcAft>
            <a:buChar char="•"/>
          </a:pPr>
          <a:endParaRPr lang="nl-NL" sz="1600" kern="1200" dirty="0"/>
        </a:p>
        <a:p>
          <a:pPr marL="171450" lvl="1" indent="-171450" algn="l" defTabSz="711200">
            <a:lnSpc>
              <a:spcPct val="90000"/>
            </a:lnSpc>
            <a:spcBef>
              <a:spcPct val="0"/>
            </a:spcBef>
            <a:spcAft>
              <a:spcPct val="15000"/>
            </a:spcAft>
            <a:buChar char="•"/>
          </a:pPr>
          <a:r>
            <a:rPr lang="nl-NL" sz="1600" kern="1200" dirty="0"/>
            <a:t>Blijf fysiek en mentaal fit</a:t>
          </a:r>
        </a:p>
      </dsp:txBody>
      <dsp:txXfrm>
        <a:off x="6533346" y="871964"/>
        <a:ext cx="2082317" cy="4226560"/>
      </dsp:txXfrm>
    </dsp:sp>
    <dsp:sp modelId="{DD403364-5E4D-4CD8-AC06-88F31FFF0EC6}">
      <dsp:nvSpPr>
        <dsp:cNvPr id="0" name=""/>
        <dsp:cNvSpPr/>
      </dsp:nvSpPr>
      <dsp:spPr>
        <a:xfrm>
          <a:off x="6115299" y="320142"/>
          <a:ext cx="836094" cy="83609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3000" r="-4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BC254-0B24-49EC-A0DC-101E598B4F03}">
      <dsp:nvSpPr>
        <dsp:cNvPr id="0" name=""/>
        <dsp:cNvSpPr/>
      </dsp:nvSpPr>
      <dsp:spPr>
        <a:xfrm>
          <a:off x="0" y="225425"/>
          <a:ext cx="3000374" cy="1800225"/>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dirty="0">
              <a:solidFill>
                <a:schemeClr val="tx1"/>
              </a:solidFill>
            </a:rPr>
            <a:t>Zorg voor een goede voorbereiding</a:t>
          </a:r>
        </a:p>
      </dsp:txBody>
      <dsp:txXfrm>
        <a:off x="0" y="225425"/>
        <a:ext cx="3000374" cy="1800225"/>
      </dsp:txXfrm>
    </dsp:sp>
    <dsp:sp modelId="{E137442D-D24E-48A2-AB6D-73C4305B7B68}">
      <dsp:nvSpPr>
        <dsp:cNvPr id="0" name=""/>
        <dsp:cNvSpPr/>
      </dsp:nvSpPr>
      <dsp:spPr>
        <a:xfrm>
          <a:off x="3300412" y="225425"/>
          <a:ext cx="3000374" cy="1800225"/>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dirty="0">
              <a:solidFill>
                <a:schemeClr val="tx1"/>
              </a:solidFill>
            </a:rPr>
            <a:t>Sta open voor andere meningen</a:t>
          </a:r>
        </a:p>
      </dsp:txBody>
      <dsp:txXfrm>
        <a:off x="3300412" y="225425"/>
        <a:ext cx="3000374" cy="1800225"/>
      </dsp:txXfrm>
    </dsp:sp>
    <dsp:sp modelId="{91F22FAA-4DCA-4B7F-917F-486BBDEFFB76}">
      <dsp:nvSpPr>
        <dsp:cNvPr id="0" name=""/>
        <dsp:cNvSpPr/>
      </dsp:nvSpPr>
      <dsp:spPr>
        <a:xfrm>
          <a:off x="6600824" y="225425"/>
          <a:ext cx="3000374" cy="1800225"/>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dirty="0">
              <a:solidFill>
                <a:schemeClr val="tx1"/>
              </a:solidFill>
            </a:rPr>
            <a:t>Groepsprotest? Proactief benaderen. Geen klopjacht.</a:t>
          </a:r>
        </a:p>
      </dsp:txBody>
      <dsp:txXfrm>
        <a:off x="6600824" y="225425"/>
        <a:ext cx="3000374" cy="1800225"/>
      </dsp:txXfrm>
    </dsp:sp>
    <dsp:sp modelId="{9E4B4286-FCC0-44B0-AA34-F2AC70DFB21F}">
      <dsp:nvSpPr>
        <dsp:cNvPr id="0" name=""/>
        <dsp:cNvSpPr/>
      </dsp:nvSpPr>
      <dsp:spPr>
        <a:xfrm>
          <a:off x="1650206" y="2325687"/>
          <a:ext cx="3000374" cy="1800225"/>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dirty="0">
              <a:solidFill>
                <a:schemeClr val="tx1"/>
              </a:solidFill>
            </a:rPr>
            <a:t>Overleggen? Geen probleem!</a:t>
          </a:r>
        </a:p>
      </dsp:txBody>
      <dsp:txXfrm>
        <a:off x="1650206" y="2325687"/>
        <a:ext cx="3000374" cy="1800225"/>
      </dsp:txXfrm>
    </dsp:sp>
    <dsp:sp modelId="{FDA2A2FB-64E3-4A4A-8D83-DA72A68E79DA}">
      <dsp:nvSpPr>
        <dsp:cNvPr id="0" name=""/>
        <dsp:cNvSpPr/>
      </dsp:nvSpPr>
      <dsp:spPr>
        <a:xfrm>
          <a:off x="4950618" y="2325687"/>
          <a:ext cx="3000374" cy="1800225"/>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dirty="0">
              <a:solidFill>
                <a:schemeClr val="tx1"/>
              </a:solidFill>
            </a:rPr>
            <a:t>Wees slim in wat je zegt en doe wat je zegt</a:t>
          </a:r>
        </a:p>
      </dsp:txBody>
      <dsp:txXfrm>
        <a:off x="4950618" y="2325687"/>
        <a:ext cx="3000374" cy="1800225"/>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9482128"/>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NL" baseline="0" dirty="0"/>
              <a:t>Ervaring in de praktijk maakt dat we soepeler om gaan met kniebeschermers etc.</a:t>
            </a:r>
          </a:p>
          <a:p>
            <a:endParaRPr lang="nl-NL" dirty="0"/>
          </a:p>
        </p:txBody>
      </p:sp>
    </p:spTree>
    <p:extLst>
      <p:ext uri="{BB962C8B-B14F-4D97-AF65-F5344CB8AC3E}">
        <p14:creationId xmlns:p14="http://schemas.microsoft.com/office/powerpoint/2010/main" val="2837127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Een goede relatie tussen jezelf, coaches, spelers en je collega is essentieel in een normale omgang tijdens de wedstrijd. Een goede en normale verstandhouding kan je helpen om eventuele verkeerde beslissingen beter te verkopen.</a:t>
            </a:r>
          </a:p>
          <a:p>
            <a:endParaRPr lang="nl-NL" dirty="0"/>
          </a:p>
          <a:p>
            <a:pPr marL="171450" indent="-171450">
              <a:buFont typeface="Arial" panose="020B0604020202020204" pitchFamily="34" charset="0"/>
              <a:buChar char="•"/>
            </a:pPr>
            <a:r>
              <a:rPr lang="nl-NL" i="1" dirty="0"/>
              <a:t>Coaches:</a:t>
            </a:r>
            <a:br>
              <a:rPr lang="nl-NL" dirty="0"/>
            </a:br>
            <a:r>
              <a:rPr lang="nl-NL" dirty="0"/>
              <a:t>Ga actief het gesprek aan met beide coaches of managers. Juist als je zelf (nog) niet kent kan een handje en een simpele vraag als: Ben je compleet? Hoe was het vorige week, ik heb gezien dat het een mooie uitslag was, hoe gaat het tot nu toe? Zijn er nog bijzonderheden?</a:t>
            </a:r>
            <a:br>
              <a:rPr lang="nl-NL" dirty="0"/>
            </a:br>
            <a:r>
              <a:rPr lang="nl-NL" dirty="0"/>
              <a:t>Gaat een coach over de schreef DOE-ER-DAN-IETS-AAN. Ook hier geldt weer dat een coach net zo lang doorgaat zolang jij het toestaat. Laat jij direct zien waar je grenzen liggen dan zal de coach er niet overheen gaan. Doet hij/zij dat toch geef dan eerst groen. Dit is de meest veilige kaart in het hockey aangezien er geen consequenties aan vastzitten maar iedereen ziet wel waar jou grens ligt. Neem het initiatief om ook na afloop actief het gesprek aan te gaan met de teams/coaches. Staat een coach er niet voor open? Dan niet natuurlijk. Wees er van bewust dat een coach vaak een andere mening heeft dan jij. Zeg dan ook niet: Het is zo! Maar gebruik: ik vond het geen goal omdat ik vind dat het gevaarlijk spel was. Dan doe je niet meteen de deur dicht maar laat je duidelijk merken dat je het zo beoordeelt hebt in jouw visie. Sta open voor andere meningen!</a:t>
            </a:r>
            <a:br>
              <a:rPr lang="nl-NL" dirty="0"/>
            </a:br>
            <a:endParaRPr lang="nl-NL" dirty="0"/>
          </a:p>
          <a:p>
            <a:pPr marL="171450" indent="-171450">
              <a:buFont typeface="Arial" panose="020B0604020202020204" pitchFamily="34" charset="0"/>
              <a:buChar char="•"/>
            </a:pPr>
            <a:r>
              <a:rPr lang="nl-NL" i="1" dirty="0"/>
              <a:t>Spelers:</a:t>
            </a:r>
            <a:br>
              <a:rPr lang="nl-NL" dirty="0"/>
            </a:br>
            <a:r>
              <a:rPr lang="nl-NL" dirty="0"/>
              <a:t>Zodra je het clubhuis in komt kijken de spelers naar je en kun je dus meteen heel veel ‘punten’ winnen door gewoon en menselijk te doen. Je hoeft niet beste vriendjes met de spelers te zijn maar wees menselijk en sta open voor hun mening en visie op het spel. Gebruik de tijd op het veld ook om met 1 of 2 spelers een praatje aan te knopen, dit kan over de competitie zijn of over iets actueels. En ja, dit mag met een glimlach!</a:t>
            </a:r>
            <a:br>
              <a:rPr lang="nl-NL" dirty="0"/>
            </a:br>
            <a:endParaRPr lang="nl-NL" i="1" dirty="0"/>
          </a:p>
          <a:p>
            <a:pPr marL="171450" indent="-171450">
              <a:buFont typeface="Arial" panose="020B0604020202020204" pitchFamily="34" charset="0"/>
              <a:buChar char="•"/>
            </a:pPr>
            <a:r>
              <a:rPr lang="nl-NL" i="1" dirty="0"/>
              <a:t>Jezelf en elkaar:</a:t>
            </a:r>
            <a:br>
              <a:rPr lang="nl-NL" dirty="0"/>
            </a:br>
            <a:r>
              <a:rPr lang="nl-NL" dirty="0"/>
              <a:t>Een goede voorbereiding begint bij jezelf. Neem een paar dagen (uiterlijk de woensdag voor je wedstrijd) even contact met elkaar op om een paar dingen af te stemmen. Hoe laat ben je op de club, welke kleur doen we aan (neem ook een reserve kleur mee). Doe dit ook met een collega die je al heel goed kent of als het wat minder klikt met je collega! Dit is het begin van een top teamprestatie op het veld. Weet dat je bent ‘aangenomen’ om beslissingen in JOUW cirkel. Je hoeft dus niet van achterlijn naar achterlijn te lopen om maar je collega te helpen. Ondersteun je collega waar mogelijk en waar nodig. Heb vertrouwen in je collega! Wees eerlijk tegen elkaar na afloop over beslissingen, keuzes die zijn gemaakt tijdens een wedstrijd. Hier leer je vaak heel veel van.  Blijf, zeker in deze periode, zowel mentaal als fysiek fit. Ben je niet fit dan moet je niet fluiten, de spelers eisen en verdienen een fitte scheidsrechter tijdens hun wedstrijd.</a:t>
            </a:r>
          </a:p>
        </p:txBody>
      </p:sp>
      <p:sp>
        <p:nvSpPr>
          <p:cNvPr id="4" name="Tijdelijke aanduiding voor dianummer 3"/>
          <p:cNvSpPr>
            <a:spLocks noGrp="1"/>
          </p:cNvSpPr>
          <p:nvPr>
            <p:ph type="sldNum" sz="quarter" idx="5"/>
          </p:nvPr>
        </p:nvSpPr>
        <p:spPr/>
        <p:txBody>
          <a:bodyPr/>
          <a:lstStyle/>
          <a:p>
            <a:fld id="{282031AF-74AE-4779-AC88-C7D19067F17D}" type="slidenum">
              <a:rPr lang="nl-NL" smtClean="0"/>
              <a:t>12</a:t>
            </a:fld>
            <a:endParaRPr lang="nl-NL"/>
          </a:p>
        </p:txBody>
      </p:sp>
    </p:spTree>
    <p:extLst>
      <p:ext uri="{BB962C8B-B14F-4D97-AF65-F5344CB8AC3E}">
        <p14:creationId xmlns:p14="http://schemas.microsoft.com/office/powerpoint/2010/main" val="885030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71450" indent="-171450">
              <a:buFontTx/>
              <a:buChar char="-"/>
            </a:pPr>
            <a:r>
              <a:rPr lang="nl-NL" i="1" dirty="0"/>
              <a:t>Zorg voor een goede voorbereiding </a:t>
            </a:r>
            <a:r>
              <a:rPr lang="nl-NL" dirty="0"/>
              <a:t>– </a:t>
            </a:r>
            <a:br>
              <a:rPr lang="nl-NL" dirty="0"/>
            </a:br>
            <a:r>
              <a:rPr lang="nl-NL" dirty="0"/>
              <a:t>Het begin van het seizoen is de ideale gelegenheid om de kaders weer goed neer te zetten. Hierin is een goede voorbereiding essentieel. Zorg dus dat je duidelijke en heldere afspraken maakt met elkaar zodat je samen tot het gewenste resultaat komt.</a:t>
            </a:r>
            <a:br>
              <a:rPr lang="nl-NL" dirty="0"/>
            </a:br>
            <a:endParaRPr lang="nl-NL" dirty="0"/>
          </a:p>
          <a:p>
            <a:pPr marL="171450" indent="-171450">
              <a:buFontTx/>
              <a:buChar char="-"/>
            </a:pPr>
            <a:r>
              <a:rPr lang="nl-NL" i="1" dirty="0"/>
              <a:t>Sta open voor andere meningen </a:t>
            </a:r>
            <a:r>
              <a:rPr lang="nl-NL" dirty="0"/>
              <a:t>– </a:t>
            </a:r>
            <a:br>
              <a:rPr lang="nl-NL" dirty="0"/>
            </a:br>
            <a:r>
              <a:rPr lang="nl-NL" dirty="0"/>
              <a:t>Wees er van bewust dat spelers, coaches en publiek een andere mening/visie hebben dan jij. Ga hier dus ook begripvol mee om zonder je autoriteit te verliezen.</a:t>
            </a:r>
            <a:br>
              <a:rPr lang="nl-NL" dirty="0"/>
            </a:br>
            <a:endParaRPr lang="nl-NL"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i="1" dirty="0"/>
              <a:t>Groepsprotest </a:t>
            </a:r>
            <a:r>
              <a:rPr lang="nl-NL" dirty="0"/>
              <a:t>– </a:t>
            </a:r>
            <a:br>
              <a:rPr lang="nl-NL" dirty="0"/>
            </a:br>
            <a:r>
              <a:rPr lang="nl-NL" sz="1200" dirty="0"/>
              <a:t>Maak bij een groepsprotest meteen duidelijk dat er één met je mag praten door je wijsvinger in de lucht te steken. Daarna geen klopjacht op #2 en #3;</a:t>
            </a:r>
            <a:br>
              <a:rPr lang="nl-NL" sz="1200" dirty="0"/>
            </a:br>
            <a:endParaRPr lang="nl-NL"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i="1" dirty="0"/>
              <a:t>Overleggen? Geen probleem!</a:t>
            </a:r>
            <a:br>
              <a:rPr lang="nl-NL" sz="1200" i="1" dirty="0"/>
            </a:br>
            <a:r>
              <a:rPr lang="nl-NL" sz="1200" i="0" dirty="0"/>
              <a:t>Wanneer spelers aan je vragen om te gaan overleggen zeg dan niet meteen NEE, DAT DOE IK NIET. Je kunt best 1x of 2x overleggen per wedstrijd als dat je helpt in de acceptatie. Met oortjes kun je ook slim zijn door te zeggen dat je collega jouw beslissing als heeft bevestigd en dat het dus een corner, </a:t>
            </a:r>
            <a:r>
              <a:rPr lang="nl-NL" sz="1200" i="0" dirty="0" err="1"/>
              <a:t>lc</a:t>
            </a:r>
            <a:r>
              <a:rPr lang="nl-NL" sz="1200" i="0" dirty="0"/>
              <a:t> of vrije slag is. Doe niet meteen de deur dicht met een NEE naar de speler toe. Ps. Overleggen hoeft niet te zijn dat je bij elkaar komt, een blik naar elkaar kan al genoeg zijn om een bevestiging of een andere beslissing van je collega te krijgen. Als collega moet je dan wel grote signalen gebruiken om aan iedereen duidelijk te maken wat de beslissing is en dat je samenwerkt.</a:t>
            </a:r>
            <a:br>
              <a:rPr lang="nl-NL" sz="1200" i="1" dirty="0"/>
            </a:br>
            <a:endParaRPr lang="nl-NL" sz="1200" i="1"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t>Wees slim in wat je zegt en doe wat je zegt – </a:t>
            </a:r>
            <a:br>
              <a:rPr lang="nl-NL" sz="1200" dirty="0"/>
            </a:br>
            <a:r>
              <a:rPr lang="nl-NL" sz="1200" dirty="0"/>
              <a:t>Door op een ‘andere’ manier jouw punt duidelijk te maken creëer je meer begrip. Een paar voorbeelden: Als de bal over de achterlijn gaat en de aanvallende partij claimt een lange corner en jij zegt dat het uitslaan is. Zeg dan niet: ‘Hij is niet aangeraakt’ Maar zeg dan: ‘je zal best gelijk hebben maar ik heb niet gezien dat de bal is aangeraakt dus kan ik geen lange corner geven’. Zelfde kan natuurlijk ook bij een </a:t>
            </a:r>
            <a:r>
              <a:rPr lang="nl-NL" sz="1200" dirty="0" err="1"/>
              <a:t>shoot</a:t>
            </a:r>
            <a:r>
              <a:rPr lang="nl-NL" sz="1200" dirty="0"/>
              <a:t>. ‘Ik heb niet gezien dat de bal de voet heeft aangeraakt dus kan ik geen vrije slag geven’. Hou de uitleg simpel: ‘Ik vind deze bal gevaarlijk dus daarom geef ik een strafcorner’ Ga niet de hele situatie uitleggen en wat er is gebeurt. En als je aangeeft/zegt dat het ‘de laatste keer’ is, dan MOET je bij een volgende keer wel een andere sanctie volgen. Als je namelijk niet doet wat je zegt dan verlies je je geloofwaardigheid!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dirty="0"/>
          </a:p>
          <a:p>
            <a:pPr marL="171450" indent="-171450">
              <a:buFontTx/>
              <a:buChar char="-"/>
            </a:pPr>
            <a:endParaRPr lang="nl-NL" dirty="0"/>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282031AF-74AE-4779-AC88-C7D19067F17D}" type="slidenum">
              <a:rPr lang="nl-NL" smtClean="0"/>
              <a:t>13</a:t>
            </a:fld>
            <a:endParaRPr lang="nl-NL"/>
          </a:p>
        </p:txBody>
      </p:sp>
    </p:spTree>
    <p:extLst>
      <p:ext uri="{BB962C8B-B14F-4D97-AF65-F5344CB8AC3E}">
        <p14:creationId xmlns:p14="http://schemas.microsoft.com/office/powerpoint/2010/main" val="1462468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069641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eltekst"/>
          <p:cNvSpPr txBox="1">
            <a:spLocks noGrp="1"/>
          </p:cNvSpPr>
          <p:nvPr>
            <p:ph type="title"/>
          </p:nvPr>
        </p:nvSpPr>
        <p:spPr>
          <a:xfrm>
            <a:off x="1469569" y="1709739"/>
            <a:ext cx="9601202" cy="1724838"/>
          </a:xfrm>
          <a:prstGeom prst="rect">
            <a:avLst/>
          </a:prstGeom>
        </p:spPr>
        <p:txBody>
          <a:bodyPr anchor="b"/>
          <a:lstStyle>
            <a:lvl1pPr algn="ctr">
              <a:defRPr sz="4000">
                <a:solidFill>
                  <a:srgbClr val="FFFFFF"/>
                </a:solidFill>
              </a:defRPr>
            </a:lvl1pPr>
          </a:lstStyle>
          <a:p>
            <a:r>
              <a:t>Titeltekst</a:t>
            </a:r>
          </a:p>
        </p:txBody>
      </p:sp>
      <p:sp>
        <p:nvSpPr>
          <p:cNvPr id="12" name="Hoofdtekst - niveau één…"/>
          <p:cNvSpPr txBox="1">
            <a:spLocks noGrp="1"/>
          </p:cNvSpPr>
          <p:nvPr>
            <p:ph type="body" sz="half" idx="1"/>
          </p:nvPr>
        </p:nvSpPr>
        <p:spPr>
          <a:xfrm>
            <a:off x="1469569" y="3434577"/>
            <a:ext cx="9601202" cy="2141034"/>
          </a:xfrm>
          <a:prstGeom prst="rect">
            <a:avLst/>
          </a:prstGeom>
        </p:spPr>
        <p:txBody>
          <a:bodyPr/>
          <a:lstStyle>
            <a:lvl1pPr marL="0" indent="0" algn="ctr">
              <a:buSzTx/>
              <a:buFontTx/>
              <a:buNone/>
              <a:defRPr sz="3200">
                <a:solidFill>
                  <a:srgbClr val="FFFFFF"/>
                </a:solidFill>
              </a:defRPr>
            </a:lvl1pPr>
            <a:lvl2pPr marL="0" indent="457200" algn="ctr">
              <a:buSzTx/>
              <a:buFontTx/>
              <a:buNone/>
              <a:defRPr sz="3200">
                <a:solidFill>
                  <a:srgbClr val="FFFFFF"/>
                </a:solidFill>
              </a:defRPr>
            </a:lvl2pPr>
            <a:lvl3pPr marL="0" indent="914400" algn="ctr">
              <a:buSzTx/>
              <a:buFontTx/>
              <a:buNone/>
              <a:defRPr sz="3200">
                <a:solidFill>
                  <a:srgbClr val="FFFFFF"/>
                </a:solidFill>
              </a:defRPr>
            </a:lvl3pPr>
            <a:lvl4pPr marL="0" indent="1371600" algn="ctr">
              <a:buSzTx/>
              <a:buFontTx/>
              <a:buNone/>
              <a:defRPr sz="3200">
                <a:solidFill>
                  <a:srgbClr val="FFFFFF"/>
                </a:solidFill>
              </a:defRPr>
            </a:lvl4pPr>
            <a:lvl5pPr marL="0" indent="1828800" algn="ctr">
              <a:buSzTx/>
              <a:buFontTx/>
              <a:buNone/>
              <a:defRPr sz="3200">
                <a:solidFill>
                  <a:srgbClr val="FFFFFF"/>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20" name="Titeltekst"/>
          <p:cNvSpPr txBox="1">
            <a:spLocks noGrp="1"/>
          </p:cNvSpPr>
          <p:nvPr>
            <p:ph type="title"/>
          </p:nvPr>
        </p:nvSpPr>
        <p:spPr>
          <a:xfrm>
            <a:off x="1469569" y="1049337"/>
            <a:ext cx="9601201" cy="776288"/>
          </a:xfrm>
          <a:prstGeom prst="rect">
            <a:avLst/>
          </a:prstGeom>
        </p:spPr>
        <p:txBody>
          <a:bodyPr/>
          <a:lstStyle/>
          <a:p>
            <a:r>
              <a:t>Titeltekst</a:t>
            </a:r>
          </a:p>
        </p:txBody>
      </p:sp>
      <p:sp>
        <p:nvSpPr>
          <p:cNvPr id="21" name="Hoofdtekst - niveau één…"/>
          <p:cNvSpPr txBox="1">
            <a:spLocks noGrp="1"/>
          </p:cNvSpPr>
          <p:nvPr>
            <p:ph type="body" idx="1"/>
          </p:nvPr>
        </p:nvSpPr>
        <p:spPr>
          <a:xfrm>
            <a:off x="1469569" y="1825625"/>
            <a:ext cx="9601202"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met twee afbeeldingen rechts">
    <p:spTree>
      <p:nvGrpSpPr>
        <p:cNvPr id="1" name=""/>
        <p:cNvGrpSpPr/>
        <p:nvPr/>
      </p:nvGrpSpPr>
      <p:grpSpPr>
        <a:xfrm>
          <a:off x="0" y="0"/>
          <a:ext cx="0" cy="0"/>
          <a:chOff x="0" y="0"/>
          <a:chExt cx="0" cy="0"/>
        </a:xfrm>
      </p:grpSpPr>
      <p:sp>
        <p:nvSpPr>
          <p:cNvPr id="38" name="Titeltekst"/>
          <p:cNvSpPr txBox="1">
            <a:spLocks noGrp="1"/>
          </p:cNvSpPr>
          <p:nvPr>
            <p:ph type="title"/>
          </p:nvPr>
        </p:nvSpPr>
        <p:spPr>
          <a:xfrm>
            <a:off x="1469569" y="1109335"/>
            <a:ext cx="5762504" cy="776288"/>
          </a:xfrm>
          <a:prstGeom prst="rect">
            <a:avLst/>
          </a:prstGeom>
        </p:spPr>
        <p:txBody>
          <a:bodyPr/>
          <a:lstStyle/>
          <a:p>
            <a:r>
              <a:t>Titeltekst</a:t>
            </a:r>
          </a:p>
        </p:txBody>
      </p:sp>
      <p:sp>
        <p:nvSpPr>
          <p:cNvPr id="39" name="Hoofdtekst - niveau één…"/>
          <p:cNvSpPr txBox="1">
            <a:spLocks noGrp="1"/>
          </p:cNvSpPr>
          <p:nvPr>
            <p:ph type="body" sz="half" idx="1"/>
          </p:nvPr>
        </p:nvSpPr>
        <p:spPr>
          <a:xfrm>
            <a:off x="1469570" y="1962615"/>
            <a:ext cx="4975835" cy="4214349"/>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0" name="Tijdelijke aanduiding voor afbeelding 9"/>
          <p:cNvSpPr>
            <a:spLocks noGrp="1"/>
          </p:cNvSpPr>
          <p:nvPr>
            <p:ph type="pic" sz="quarter" idx="13"/>
          </p:nvPr>
        </p:nvSpPr>
        <p:spPr>
          <a:xfrm>
            <a:off x="7500684" y="4004836"/>
            <a:ext cx="4680001" cy="2649964"/>
          </a:xfrm>
          <a:prstGeom prst="rect">
            <a:avLst/>
          </a:prstGeom>
        </p:spPr>
        <p:txBody>
          <a:bodyPr lIns="91439" rIns="91439">
            <a:noAutofit/>
          </a:bodyPr>
          <a:lstStyle/>
          <a:p>
            <a:endParaRPr/>
          </a:p>
        </p:txBody>
      </p:sp>
      <p:sp>
        <p:nvSpPr>
          <p:cNvPr id="41" name="Tijdelijke aanduiding voor afbeelding 9"/>
          <p:cNvSpPr>
            <a:spLocks noGrp="1"/>
          </p:cNvSpPr>
          <p:nvPr>
            <p:ph type="pic" sz="quarter" idx="14"/>
          </p:nvPr>
        </p:nvSpPr>
        <p:spPr>
          <a:xfrm>
            <a:off x="7500684" y="1280242"/>
            <a:ext cx="4680001" cy="2626983"/>
          </a:xfrm>
          <a:prstGeom prst="rect">
            <a:avLst/>
          </a:prstGeom>
        </p:spPr>
        <p:txBody>
          <a:bodyPr lIns="91439" rIns="91439">
            <a:noAutofit/>
          </a:bodyPr>
          <a:lstStyle/>
          <a:p>
            <a:endParaRPr/>
          </a:p>
        </p:txBody>
      </p:sp>
      <p:sp>
        <p:nvSpPr>
          <p:cNvPr id="4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met twee afbeeldingen onder">
    <p:spTree>
      <p:nvGrpSpPr>
        <p:cNvPr id="1" name=""/>
        <p:cNvGrpSpPr/>
        <p:nvPr/>
      </p:nvGrpSpPr>
      <p:grpSpPr>
        <a:xfrm>
          <a:off x="0" y="0"/>
          <a:ext cx="0" cy="0"/>
          <a:chOff x="0" y="0"/>
          <a:chExt cx="0" cy="0"/>
        </a:xfrm>
      </p:grpSpPr>
      <p:sp>
        <p:nvSpPr>
          <p:cNvPr id="49" name="Tijdelijke aanduiding voor afbeelding 9"/>
          <p:cNvSpPr>
            <a:spLocks noGrp="1"/>
          </p:cNvSpPr>
          <p:nvPr>
            <p:ph type="pic" sz="half" idx="13"/>
          </p:nvPr>
        </p:nvSpPr>
        <p:spPr>
          <a:xfrm>
            <a:off x="6188926" y="3441700"/>
            <a:ext cx="5991759" cy="3213100"/>
          </a:xfrm>
          <a:prstGeom prst="rect">
            <a:avLst/>
          </a:prstGeom>
        </p:spPr>
        <p:txBody>
          <a:bodyPr lIns="91439" rIns="91439">
            <a:noAutofit/>
          </a:bodyPr>
          <a:lstStyle/>
          <a:p>
            <a:endParaRPr/>
          </a:p>
        </p:txBody>
      </p:sp>
      <p:sp>
        <p:nvSpPr>
          <p:cNvPr id="50" name="Tijdelijke aanduiding voor afbeelding 9"/>
          <p:cNvSpPr>
            <a:spLocks noGrp="1"/>
          </p:cNvSpPr>
          <p:nvPr>
            <p:ph type="pic" sz="half" idx="14"/>
          </p:nvPr>
        </p:nvSpPr>
        <p:spPr>
          <a:xfrm>
            <a:off x="0" y="3441700"/>
            <a:ext cx="6010508" cy="3213100"/>
          </a:xfrm>
          <a:prstGeom prst="rect">
            <a:avLst/>
          </a:prstGeom>
        </p:spPr>
        <p:txBody>
          <a:bodyPr lIns="91439" rIns="91439">
            <a:noAutofit/>
          </a:bodyPr>
          <a:lstStyle/>
          <a:p>
            <a:endParaRPr/>
          </a:p>
        </p:txBody>
      </p:sp>
      <p:sp>
        <p:nvSpPr>
          <p:cNvPr id="51" name="Titeltekst"/>
          <p:cNvSpPr txBox="1">
            <a:spLocks noGrp="1"/>
          </p:cNvSpPr>
          <p:nvPr>
            <p:ph type="title"/>
          </p:nvPr>
        </p:nvSpPr>
        <p:spPr>
          <a:xfrm>
            <a:off x="1469569" y="1049337"/>
            <a:ext cx="9601201" cy="776288"/>
          </a:xfrm>
          <a:prstGeom prst="rect">
            <a:avLst/>
          </a:prstGeom>
        </p:spPr>
        <p:txBody>
          <a:bodyPr/>
          <a:lstStyle/>
          <a:p>
            <a:r>
              <a:t>Titeltekst</a:t>
            </a:r>
          </a:p>
        </p:txBody>
      </p:sp>
      <p:sp>
        <p:nvSpPr>
          <p:cNvPr id="52" name="Hoofdtekst - niveau één…"/>
          <p:cNvSpPr txBox="1">
            <a:spLocks noGrp="1"/>
          </p:cNvSpPr>
          <p:nvPr>
            <p:ph type="body" sz="quarter" idx="1"/>
          </p:nvPr>
        </p:nvSpPr>
        <p:spPr>
          <a:xfrm>
            <a:off x="1469569" y="1825625"/>
            <a:ext cx="9601202" cy="1517940"/>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met een afbeelding links">
    <p:spTree>
      <p:nvGrpSpPr>
        <p:cNvPr id="1" name=""/>
        <p:cNvGrpSpPr/>
        <p:nvPr/>
      </p:nvGrpSpPr>
      <p:grpSpPr>
        <a:xfrm>
          <a:off x="0" y="0"/>
          <a:ext cx="0" cy="0"/>
          <a:chOff x="0" y="0"/>
          <a:chExt cx="0" cy="0"/>
        </a:xfrm>
      </p:grpSpPr>
      <p:sp>
        <p:nvSpPr>
          <p:cNvPr id="60" name="Titeltekst"/>
          <p:cNvSpPr txBox="1">
            <a:spLocks noGrp="1"/>
          </p:cNvSpPr>
          <p:nvPr>
            <p:ph type="title"/>
          </p:nvPr>
        </p:nvSpPr>
        <p:spPr>
          <a:xfrm>
            <a:off x="6122682" y="1101621"/>
            <a:ext cx="5530342" cy="776289"/>
          </a:xfrm>
          <a:prstGeom prst="rect">
            <a:avLst/>
          </a:prstGeom>
        </p:spPr>
        <p:txBody>
          <a:bodyPr/>
          <a:lstStyle/>
          <a:p>
            <a:r>
              <a:t>Titeltekst</a:t>
            </a:r>
          </a:p>
        </p:txBody>
      </p:sp>
      <p:sp>
        <p:nvSpPr>
          <p:cNvPr id="61" name="Hoofdtekst - niveau één…"/>
          <p:cNvSpPr txBox="1">
            <a:spLocks noGrp="1"/>
          </p:cNvSpPr>
          <p:nvPr>
            <p:ph type="body" sz="half" idx="1"/>
          </p:nvPr>
        </p:nvSpPr>
        <p:spPr>
          <a:xfrm>
            <a:off x="6122682" y="2012845"/>
            <a:ext cx="5530342" cy="4351339"/>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2" name="Tijdelijke aanduiding voor afbeelding 9"/>
          <p:cNvSpPr>
            <a:spLocks noGrp="1"/>
          </p:cNvSpPr>
          <p:nvPr>
            <p:ph type="pic" sz="half" idx="13"/>
          </p:nvPr>
        </p:nvSpPr>
        <p:spPr>
          <a:xfrm>
            <a:off x="-2" y="1101621"/>
            <a:ext cx="5843241" cy="5540477"/>
          </a:xfrm>
          <a:prstGeom prst="rect">
            <a:avLst/>
          </a:prstGeom>
        </p:spPr>
        <p:txBody>
          <a:bodyPr lIns="91439" rIns="91439">
            <a:noAutofit/>
          </a:bodyPr>
          <a:lstStyle/>
          <a:p>
            <a:endParaRPr/>
          </a:p>
        </p:txBody>
      </p:sp>
      <p:sp>
        <p:nvSpPr>
          <p:cNvPr id="6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Zes afbeeldingen">
    <p:spTree>
      <p:nvGrpSpPr>
        <p:cNvPr id="1" name=""/>
        <p:cNvGrpSpPr/>
        <p:nvPr/>
      </p:nvGrpSpPr>
      <p:grpSpPr>
        <a:xfrm>
          <a:off x="0" y="0"/>
          <a:ext cx="0" cy="0"/>
          <a:chOff x="0" y="0"/>
          <a:chExt cx="0" cy="0"/>
        </a:xfrm>
      </p:grpSpPr>
      <p:sp>
        <p:nvSpPr>
          <p:cNvPr id="70" name="Tijdelijke aanduiding voor afbeelding 9"/>
          <p:cNvSpPr>
            <a:spLocks noGrp="1"/>
          </p:cNvSpPr>
          <p:nvPr>
            <p:ph type="pic" sz="quarter" idx="13"/>
          </p:nvPr>
        </p:nvSpPr>
        <p:spPr>
          <a:xfrm>
            <a:off x="0" y="3950772"/>
            <a:ext cx="3996000" cy="2700000"/>
          </a:xfrm>
          <a:prstGeom prst="rect">
            <a:avLst/>
          </a:prstGeom>
        </p:spPr>
        <p:txBody>
          <a:bodyPr lIns="91439" rIns="91439">
            <a:noAutofit/>
          </a:bodyPr>
          <a:lstStyle/>
          <a:p>
            <a:endParaRPr/>
          </a:p>
        </p:txBody>
      </p:sp>
      <p:sp>
        <p:nvSpPr>
          <p:cNvPr id="71" name="Tijdelijke aanduiding voor afbeelding 9"/>
          <p:cNvSpPr>
            <a:spLocks noGrp="1"/>
          </p:cNvSpPr>
          <p:nvPr>
            <p:ph type="pic" sz="quarter" idx="14"/>
          </p:nvPr>
        </p:nvSpPr>
        <p:spPr>
          <a:xfrm>
            <a:off x="4097999" y="3950772"/>
            <a:ext cx="3996001" cy="2700000"/>
          </a:xfrm>
          <a:prstGeom prst="rect">
            <a:avLst/>
          </a:prstGeom>
        </p:spPr>
        <p:txBody>
          <a:bodyPr lIns="91439" rIns="91439">
            <a:noAutofit/>
          </a:bodyPr>
          <a:lstStyle/>
          <a:p>
            <a:endParaRPr/>
          </a:p>
        </p:txBody>
      </p:sp>
      <p:sp>
        <p:nvSpPr>
          <p:cNvPr id="72" name="Tijdelijke aanduiding voor afbeelding 9"/>
          <p:cNvSpPr>
            <a:spLocks noGrp="1"/>
          </p:cNvSpPr>
          <p:nvPr>
            <p:ph type="pic" sz="quarter" idx="15"/>
          </p:nvPr>
        </p:nvSpPr>
        <p:spPr>
          <a:xfrm>
            <a:off x="8195999" y="3950772"/>
            <a:ext cx="3996001" cy="2700000"/>
          </a:xfrm>
          <a:prstGeom prst="rect">
            <a:avLst/>
          </a:prstGeom>
        </p:spPr>
        <p:txBody>
          <a:bodyPr lIns="91439" rIns="91439">
            <a:noAutofit/>
          </a:bodyPr>
          <a:lstStyle/>
          <a:p>
            <a:endParaRPr/>
          </a:p>
        </p:txBody>
      </p:sp>
      <p:sp>
        <p:nvSpPr>
          <p:cNvPr id="73" name="Tijdelijke aanduiding voor afbeelding 9"/>
          <p:cNvSpPr>
            <a:spLocks noGrp="1"/>
          </p:cNvSpPr>
          <p:nvPr>
            <p:ph type="pic" sz="quarter" idx="16"/>
          </p:nvPr>
        </p:nvSpPr>
        <p:spPr>
          <a:xfrm>
            <a:off x="0" y="1122699"/>
            <a:ext cx="3996000" cy="2700000"/>
          </a:xfrm>
          <a:prstGeom prst="rect">
            <a:avLst/>
          </a:prstGeom>
        </p:spPr>
        <p:txBody>
          <a:bodyPr lIns="91439" rIns="91439">
            <a:noAutofit/>
          </a:bodyPr>
          <a:lstStyle/>
          <a:p>
            <a:endParaRPr/>
          </a:p>
        </p:txBody>
      </p:sp>
      <p:sp>
        <p:nvSpPr>
          <p:cNvPr id="74" name="Tijdelijke aanduiding voor afbeelding 9"/>
          <p:cNvSpPr>
            <a:spLocks noGrp="1"/>
          </p:cNvSpPr>
          <p:nvPr>
            <p:ph type="pic" sz="quarter" idx="17"/>
          </p:nvPr>
        </p:nvSpPr>
        <p:spPr>
          <a:xfrm>
            <a:off x="4097999" y="1122699"/>
            <a:ext cx="3996001" cy="2700000"/>
          </a:xfrm>
          <a:prstGeom prst="rect">
            <a:avLst/>
          </a:prstGeom>
        </p:spPr>
        <p:txBody>
          <a:bodyPr lIns="91439" rIns="91439">
            <a:noAutofit/>
          </a:bodyPr>
          <a:lstStyle/>
          <a:p>
            <a:endParaRPr/>
          </a:p>
        </p:txBody>
      </p:sp>
      <p:sp>
        <p:nvSpPr>
          <p:cNvPr id="75" name="Tijdelijke aanduiding voor afbeelding 9"/>
          <p:cNvSpPr>
            <a:spLocks noGrp="1"/>
          </p:cNvSpPr>
          <p:nvPr>
            <p:ph type="pic" sz="quarter" idx="18"/>
          </p:nvPr>
        </p:nvSpPr>
        <p:spPr>
          <a:xfrm>
            <a:off x="8195999" y="1122699"/>
            <a:ext cx="3996001" cy="2700000"/>
          </a:xfrm>
          <a:prstGeom prst="rect">
            <a:avLst/>
          </a:prstGeom>
        </p:spPr>
        <p:txBody>
          <a:bodyPr lIns="91439" rIns="91439">
            <a:noAutofit/>
          </a:bodyPr>
          <a:lstStyle/>
          <a:p>
            <a:endParaRPr/>
          </a:p>
        </p:txBody>
      </p:sp>
      <p:sp>
        <p:nvSpPr>
          <p:cNvPr id="7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en afbeelding">
    <p:spTree>
      <p:nvGrpSpPr>
        <p:cNvPr id="1" name=""/>
        <p:cNvGrpSpPr/>
        <p:nvPr/>
      </p:nvGrpSpPr>
      <p:grpSpPr>
        <a:xfrm>
          <a:off x="0" y="0"/>
          <a:ext cx="0" cy="0"/>
          <a:chOff x="0" y="0"/>
          <a:chExt cx="0" cy="0"/>
        </a:xfrm>
      </p:grpSpPr>
      <p:sp>
        <p:nvSpPr>
          <p:cNvPr id="83" name="Tijdelijke aanduiding voor afbeelding 5"/>
          <p:cNvSpPr>
            <a:spLocks noGrp="1"/>
          </p:cNvSpPr>
          <p:nvPr>
            <p:ph type="pic" idx="13"/>
          </p:nvPr>
        </p:nvSpPr>
        <p:spPr>
          <a:xfrm>
            <a:off x="0" y="671512"/>
            <a:ext cx="12192000" cy="5970589"/>
          </a:xfrm>
          <a:prstGeom prst="rect">
            <a:avLst/>
          </a:prstGeom>
        </p:spPr>
        <p:txBody>
          <a:bodyPr lIns="91439" rIns="91439">
            <a:noAutofit/>
          </a:bodyPr>
          <a:lstStyle/>
          <a:p>
            <a:endParaRPr/>
          </a:p>
        </p:txBody>
      </p:sp>
      <p:sp>
        <p:nvSpPr>
          <p:cNvPr id="8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Laatste di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1" name="Titeltekst"/>
          <p:cNvSpPr txBox="1">
            <a:spLocks noGrp="1"/>
          </p:cNvSpPr>
          <p:nvPr>
            <p:ph type="title"/>
          </p:nvPr>
        </p:nvSpPr>
        <p:spPr>
          <a:xfrm>
            <a:off x="1303315" y="1126835"/>
            <a:ext cx="9937340" cy="1365633"/>
          </a:xfrm>
          <a:prstGeom prst="rect">
            <a:avLst/>
          </a:prstGeom>
        </p:spPr>
        <p:txBody>
          <a:bodyPr anchor="b"/>
          <a:lstStyle>
            <a:lvl1pPr algn="ctr">
              <a:defRPr>
                <a:solidFill>
                  <a:srgbClr val="FFFFFF"/>
                </a:solidFill>
              </a:defRPr>
            </a:lvl1pPr>
          </a:lstStyle>
          <a:p>
            <a:r>
              <a:t>Titeltekst</a:t>
            </a:r>
          </a:p>
        </p:txBody>
      </p:sp>
      <p:sp>
        <p:nvSpPr>
          <p:cNvPr id="92"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sp>
        <p:nvSpPr>
          <p:cNvPr id="2" name="Titelteks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Titeltekst</a:t>
            </a:r>
          </a:p>
        </p:txBody>
      </p:sp>
      <p:sp>
        <p:nvSpPr>
          <p:cNvPr id="3" name="Hoofdtekst - niveau één…"/>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a:spLocks noGrp="1"/>
          </p:cNvSpPr>
          <p:nvPr>
            <p:ph type="sldNum" sz="quarter" idx="2"/>
          </p:nvPr>
        </p:nvSpPr>
        <p:spPr>
          <a:xfrm>
            <a:off x="10772856" y="6598193"/>
            <a:ext cx="297915" cy="281941"/>
          </a:xfrm>
          <a:prstGeom prst="rect">
            <a:avLst/>
          </a:prstGeom>
          <a:ln w="12700">
            <a:miter lim="400000"/>
          </a:ln>
        </p:spPr>
        <p:txBody>
          <a:bodyPr wrap="none" lIns="45719" rIns="45719" anchor="ctr">
            <a:spAutoFit/>
          </a:bodyPr>
          <a:lstStyle>
            <a:lvl1pPr algn="r">
              <a:defRPr sz="1200">
                <a:solidFill>
                  <a:srgbClr val="FFFFFF"/>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ransition spd="med"/>
  <p:txStyles>
    <p:titleStyle>
      <a:lvl1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0000"/>
          </a:solidFill>
          <a:uFillTx/>
          <a:latin typeface="Verdana"/>
          <a:ea typeface="Verdana"/>
          <a:cs typeface="Verdana"/>
          <a:sym typeface="Verdana"/>
        </a:defRPr>
      </a:lvl1pPr>
      <a:lvl2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0000"/>
          </a:solidFill>
          <a:uFillTx/>
          <a:latin typeface="Verdana"/>
          <a:ea typeface="Verdana"/>
          <a:cs typeface="Verdana"/>
          <a:sym typeface="Verdana"/>
        </a:defRPr>
      </a:lvl2pPr>
      <a:lvl3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0000"/>
          </a:solidFill>
          <a:uFillTx/>
          <a:latin typeface="Verdana"/>
          <a:ea typeface="Verdana"/>
          <a:cs typeface="Verdana"/>
          <a:sym typeface="Verdana"/>
        </a:defRPr>
      </a:lvl3pPr>
      <a:lvl4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0000"/>
          </a:solidFill>
          <a:uFillTx/>
          <a:latin typeface="Verdana"/>
          <a:ea typeface="Verdana"/>
          <a:cs typeface="Verdana"/>
          <a:sym typeface="Verdana"/>
        </a:defRPr>
      </a:lvl4pPr>
      <a:lvl5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0000"/>
          </a:solidFill>
          <a:uFillTx/>
          <a:latin typeface="Verdana"/>
          <a:ea typeface="Verdana"/>
          <a:cs typeface="Verdana"/>
          <a:sym typeface="Verdana"/>
        </a:defRPr>
      </a:lvl5pPr>
      <a:lvl6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0000"/>
          </a:solidFill>
          <a:uFillTx/>
          <a:latin typeface="Verdana"/>
          <a:ea typeface="Verdana"/>
          <a:cs typeface="Verdana"/>
          <a:sym typeface="Verdana"/>
        </a:defRPr>
      </a:lvl6pPr>
      <a:lvl7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0000"/>
          </a:solidFill>
          <a:uFillTx/>
          <a:latin typeface="Verdana"/>
          <a:ea typeface="Verdana"/>
          <a:cs typeface="Verdana"/>
          <a:sym typeface="Verdana"/>
        </a:defRPr>
      </a:lvl7pPr>
      <a:lvl8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0000"/>
          </a:solidFill>
          <a:uFillTx/>
          <a:latin typeface="Verdana"/>
          <a:ea typeface="Verdana"/>
          <a:cs typeface="Verdana"/>
          <a:sym typeface="Verdana"/>
        </a:defRPr>
      </a:lvl8pPr>
      <a:lvl9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0000"/>
          </a:solidFill>
          <a:uFillTx/>
          <a:latin typeface="Verdana"/>
          <a:ea typeface="Verdana"/>
          <a:cs typeface="Verdana"/>
          <a:sym typeface="Verdana"/>
        </a:defRPr>
      </a:lvl9pPr>
    </p:titleStyle>
    <p:bodyStyle>
      <a:lvl1pPr marL="268288" marR="0" indent="-268288" algn="l" defTabSz="914400" rtl="0" latinLnBrk="0">
        <a:lnSpc>
          <a:spcPct val="120000"/>
        </a:lnSpc>
        <a:spcBef>
          <a:spcPts val="1000"/>
        </a:spcBef>
        <a:spcAft>
          <a:spcPts val="0"/>
        </a:spcAft>
        <a:buClrTx/>
        <a:buSzPct val="100000"/>
        <a:buFont typeface="Verdana"/>
        <a:buChar char="–"/>
        <a:tabLst/>
        <a:defRPr sz="1900" b="0" i="0" u="none" strike="noStrike" cap="none" spc="0" baseline="0">
          <a:ln>
            <a:noFill/>
          </a:ln>
          <a:solidFill>
            <a:srgbClr val="000000"/>
          </a:solidFill>
          <a:uFillTx/>
          <a:latin typeface="Verdana"/>
          <a:ea typeface="Verdana"/>
          <a:cs typeface="Verdana"/>
          <a:sym typeface="Verdana"/>
        </a:defRPr>
      </a:lvl1pPr>
      <a:lvl2pPr marL="534987" marR="0" indent="-266700" algn="l" defTabSz="914400" rtl="0" latinLnBrk="0">
        <a:lnSpc>
          <a:spcPct val="120000"/>
        </a:lnSpc>
        <a:spcBef>
          <a:spcPts val="1000"/>
        </a:spcBef>
        <a:spcAft>
          <a:spcPts val="0"/>
        </a:spcAft>
        <a:buClrTx/>
        <a:buSzPct val="100000"/>
        <a:buFont typeface="Verdana"/>
        <a:buChar char="–"/>
        <a:tabLst/>
        <a:defRPr sz="1900" b="0" i="0" u="none" strike="noStrike" cap="none" spc="0" baseline="0">
          <a:ln>
            <a:noFill/>
          </a:ln>
          <a:solidFill>
            <a:srgbClr val="000000"/>
          </a:solidFill>
          <a:uFillTx/>
          <a:latin typeface="Verdana"/>
          <a:ea typeface="Verdana"/>
          <a:cs typeface="Verdana"/>
          <a:sym typeface="Verdana"/>
        </a:defRPr>
      </a:lvl2pPr>
      <a:lvl3pPr marL="803275" marR="0" indent="-268287" algn="l" defTabSz="914400" rtl="0" latinLnBrk="0">
        <a:lnSpc>
          <a:spcPct val="120000"/>
        </a:lnSpc>
        <a:spcBef>
          <a:spcPts val="1000"/>
        </a:spcBef>
        <a:spcAft>
          <a:spcPts val="0"/>
        </a:spcAft>
        <a:buClrTx/>
        <a:buSzPct val="100000"/>
        <a:buFont typeface="Verdana"/>
        <a:buChar char="–"/>
        <a:tabLst/>
        <a:defRPr sz="1900" b="0" i="0" u="none" strike="noStrike" cap="none" spc="0" baseline="0">
          <a:ln>
            <a:noFill/>
          </a:ln>
          <a:solidFill>
            <a:srgbClr val="000000"/>
          </a:solidFill>
          <a:uFillTx/>
          <a:latin typeface="Verdana"/>
          <a:ea typeface="Verdana"/>
          <a:cs typeface="Verdana"/>
          <a:sym typeface="Verdana"/>
        </a:defRPr>
      </a:lvl3pPr>
      <a:lvl4pPr marL="1081087" marR="0" indent="-277812" algn="l" defTabSz="914400" rtl="0" latinLnBrk="0">
        <a:lnSpc>
          <a:spcPct val="120000"/>
        </a:lnSpc>
        <a:spcBef>
          <a:spcPts val="1000"/>
        </a:spcBef>
        <a:spcAft>
          <a:spcPts val="0"/>
        </a:spcAft>
        <a:buClrTx/>
        <a:buSzPct val="100000"/>
        <a:buFont typeface="Verdana"/>
        <a:buChar char="–"/>
        <a:tabLst/>
        <a:defRPr sz="1900" b="0" i="0" u="none" strike="noStrike" cap="none" spc="0" baseline="0">
          <a:ln>
            <a:noFill/>
          </a:ln>
          <a:solidFill>
            <a:srgbClr val="000000"/>
          </a:solidFill>
          <a:uFillTx/>
          <a:latin typeface="Verdana"/>
          <a:ea typeface="Verdana"/>
          <a:cs typeface="Verdana"/>
          <a:sym typeface="Verdana"/>
        </a:defRPr>
      </a:lvl4pPr>
      <a:lvl5pPr marL="1347787" marR="0" indent="-266700" algn="l" defTabSz="914400" rtl="0" latinLnBrk="0">
        <a:lnSpc>
          <a:spcPct val="120000"/>
        </a:lnSpc>
        <a:spcBef>
          <a:spcPts val="1000"/>
        </a:spcBef>
        <a:spcAft>
          <a:spcPts val="0"/>
        </a:spcAft>
        <a:buClrTx/>
        <a:buSzPct val="100000"/>
        <a:buFont typeface="Verdana"/>
        <a:buChar char="–"/>
        <a:tabLst/>
        <a:defRPr sz="1900" b="0" i="0" u="none" strike="noStrike" cap="none" spc="0" baseline="0">
          <a:ln>
            <a:noFill/>
          </a:ln>
          <a:solidFill>
            <a:srgbClr val="000000"/>
          </a:solidFill>
          <a:uFillTx/>
          <a:latin typeface="Verdana"/>
          <a:ea typeface="Verdana"/>
          <a:cs typeface="Verdana"/>
          <a:sym typeface="Verdana"/>
        </a:defRPr>
      </a:lvl5pPr>
      <a:lvl6pPr marL="2527300" marR="0" indent="-241300" algn="l" defTabSz="914400" rtl="0" latinLnBrk="0">
        <a:lnSpc>
          <a:spcPct val="120000"/>
        </a:lnSpc>
        <a:spcBef>
          <a:spcPts val="1000"/>
        </a:spcBef>
        <a:spcAft>
          <a:spcPts val="0"/>
        </a:spcAft>
        <a:buClrTx/>
        <a:buSzPct val="100000"/>
        <a:buFont typeface="Verdana"/>
        <a:buChar char="•"/>
        <a:tabLst/>
        <a:defRPr sz="1900" b="0" i="0" u="none" strike="noStrike" cap="none" spc="0" baseline="0">
          <a:ln>
            <a:noFill/>
          </a:ln>
          <a:solidFill>
            <a:srgbClr val="000000"/>
          </a:solidFill>
          <a:uFillTx/>
          <a:latin typeface="Verdana"/>
          <a:ea typeface="Verdana"/>
          <a:cs typeface="Verdana"/>
          <a:sym typeface="Verdana"/>
        </a:defRPr>
      </a:lvl6pPr>
      <a:lvl7pPr marL="2984500" marR="0" indent="-241300" algn="l" defTabSz="914400" rtl="0" latinLnBrk="0">
        <a:lnSpc>
          <a:spcPct val="120000"/>
        </a:lnSpc>
        <a:spcBef>
          <a:spcPts val="1000"/>
        </a:spcBef>
        <a:spcAft>
          <a:spcPts val="0"/>
        </a:spcAft>
        <a:buClrTx/>
        <a:buSzPct val="100000"/>
        <a:buFont typeface="Verdana"/>
        <a:buChar char="•"/>
        <a:tabLst/>
        <a:defRPr sz="1900" b="0" i="0" u="none" strike="noStrike" cap="none" spc="0" baseline="0">
          <a:ln>
            <a:noFill/>
          </a:ln>
          <a:solidFill>
            <a:srgbClr val="000000"/>
          </a:solidFill>
          <a:uFillTx/>
          <a:latin typeface="Verdana"/>
          <a:ea typeface="Verdana"/>
          <a:cs typeface="Verdana"/>
          <a:sym typeface="Verdana"/>
        </a:defRPr>
      </a:lvl7pPr>
      <a:lvl8pPr marL="3441700" marR="0" indent="-241300" algn="l" defTabSz="914400" rtl="0" latinLnBrk="0">
        <a:lnSpc>
          <a:spcPct val="120000"/>
        </a:lnSpc>
        <a:spcBef>
          <a:spcPts val="1000"/>
        </a:spcBef>
        <a:spcAft>
          <a:spcPts val="0"/>
        </a:spcAft>
        <a:buClrTx/>
        <a:buSzPct val="100000"/>
        <a:buFont typeface="Verdana"/>
        <a:buChar char="•"/>
        <a:tabLst/>
        <a:defRPr sz="1900" b="0" i="0" u="none" strike="noStrike" cap="none" spc="0" baseline="0">
          <a:ln>
            <a:noFill/>
          </a:ln>
          <a:solidFill>
            <a:srgbClr val="000000"/>
          </a:solidFill>
          <a:uFillTx/>
          <a:latin typeface="Verdana"/>
          <a:ea typeface="Verdana"/>
          <a:cs typeface="Verdana"/>
          <a:sym typeface="Verdana"/>
        </a:defRPr>
      </a:lvl8pPr>
      <a:lvl9pPr marL="3898900" marR="0" indent="-241300" algn="l" defTabSz="914400" rtl="0" latinLnBrk="0">
        <a:lnSpc>
          <a:spcPct val="120000"/>
        </a:lnSpc>
        <a:spcBef>
          <a:spcPts val="1000"/>
        </a:spcBef>
        <a:spcAft>
          <a:spcPts val="0"/>
        </a:spcAft>
        <a:buClrTx/>
        <a:buSzPct val="100000"/>
        <a:buFont typeface="Verdana"/>
        <a:buChar char="•"/>
        <a:tabLst/>
        <a:defRPr sz="1900" b="0" i="0" u="none" strike="noStrike" cap="none" spc="0" baseline="0">
          <a:ln>
            <a:noFill/>
          </a:ln>
          <a:solidFill>
            <a:srgbClr val="000000"/>
          </a:solidFill>
          <a:uFillTx/>
          <a:latin typeface="Verdana"/>
          <a:ea typeface="Verdana"/>
          <a:cs typeface="Verdana"/>
          <a:sym typeface="Verdan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persoon, man, buiten, atletiekwedstrijd&#10;&#10;Automatisch gegenereerde beschrijving">
            <a:extLst>
              <a:ext uri="{FF2B5EF4-FFF2-40B4-BE49-F238E27FC236}">
                <a16:creationId xmlns:a16="http://schemas.microsoft.com/office/drawing/2014/main" id="{726522B2-E7C8-4C1B-9DB3-03F5ECF44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28000"/>
          </a:xfrm>
          <a:prstGeom prst="rect">
            <a:avLst/>
          </a:prstGeom>
        </p:spPr>
      </p:pic>
      <p:sp>
        <p:nvSpPr>
          <p:cNvPr id="101" name="Titel 3"/>
          <p:cNvSpPr txBox="1">
            <a:spLocks noGrp="1"/>
          </p:cNvSpPr>
          <p:nvPr>
            <p:ph type="ctrTitle"/>
          </p:nvPr>
        </p:nvSpPr>
        <p:spPr>
          <a:xfrm>
            <a:off x="1295399" y="4519908"/>
            <a:ext cx="9601201" cy="1724838"/>
          </a:xfrm>
          <a:prstGeom prst="rect">
            <a:avLst/>
          </a:prstGeom>
        </p:spPr>
        <p:txBody>
          <a:bodyPr/>
          <a:lstStyle/>
          <a:p>
            <a:r>
              <a:rPr lang="nl-NL" dirty="0">
                <a:solidFill>
                  <a:schemeClr val="bg1"/>
                </a:solidFill>
              </a:rPr>
              <a:t>Bondsarbitrage Afspraken</a:t>
            </a:r>
            <a:br>
              <a:rPr lang="nl-NL" dirty="0">
                <a:solidFill>
                  <a:schemeClr val="bg1"/>
                </a:solidFill>
              </a:rPr>
            </a:br>
            <a:r>
              <a:rPr lang="nl-NL" dirty="0">
                <a:solidFill>
                  <a:schemeClr val="bg1"/>
                </a:solidFill>
              </a:rPr>
              <a:t>2019-2020</a:t>
            </a:r>
            <a:endParaRPr dirty="0">
              <a:solidFill>
                <a:schemeClr val="bg1"/>
              </a:solidFill>
            </a:endParaRPr>
          </a:p>
        </p:txBody>
      </p:sp>
      <p:sp>
        <p:nvSpPr>
          <p:cNvPr id="102" name="Ondertitel 4"/>
          <p:cNvSpPr txBox="1">
            <a:spLocks noGrp="1"/>
          </p:cNvSpPr>
          <p:nvPr>
            <p:ph type="subTitle" sz="half" idx="1"/>
          </p:nvPr>
        </p:nvSpPr>
        <p:spPr>
          <a:xfrm>
            <a:off x="1447799" y="3026821"/>
            <a:ext cx="9601201" cy="2141035"/>
          </a:xfrm>
          <a:prstGeom prst="rect">
            <a:avLst/>
          </a:prstGeom>
        </p:spPr>
        <p:txBody>
          <a:bodyPr/>
          <a:lstStyle/>
          <a:p>
            <a:pPr>
              <a:defRPr b="1"/>
            </a:pPr>
            <a:br>
              <a:rPr dirty="0"/>
            </a:b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el 1"/>
          <p:cNvSpPr txBox="1">
            <a:spLocks noGrp="1"/>
          </p:cNvSpPr>
          <p:nvPr>
            <p:ph type="title"/>
          </p:nvPr>
        </p:nvSpPr>
        <p:spPr>
          <a:xfrm>
            <a:off x="1469568" y="1049336"/>
            <a:ext cx="9601201" cy="776290"/>
          </a:xfrm>
          <a:prstGeom prst="rect">
            <a:avLst/>
          </a:prstGeom>
        </p:spPr>
        <p:txBody>
          <a:bodyPr>
            <a:normAutofit/>
          </a:bodyPr>
          <a:lstStyle/>
          <a:p>
            <a:r>
              <a:rPr lang="nl-NL" dirty="0"/>
              <a:t>Keep </a:t>
            </a:r>
            <a:r>
              <a:rPr lang="nl-NL" dirty="0" err="1"/>
              <a:t>it</a:t>
            </a:r>
            <a:r>
              <a:rPr lang="nl-NL" dirty="0"/>
              <a:t> </a:t>
            </a:r>
            <a:r>
              <a:rPr lang="nl-NL" dirty="0" err="1"/>
              <a:t>simple</a:t>
            </a:r>
            <a:endParaRPr dirty="0"/>
          </a:p>
        </p:txBody>
      </p:sp>
      <p:sp>
        <p:nvSpPr>
          <p:cNvPr id="122" name="Tijdelijke aanduiding voor inhoud 2"/>
          <p:cNvSpPr txBox="1">
            <a:spLocks noGrp="1"/>
          </p:cNvSpPr>
          <p:nvPr>
            <p:ph type="body" idx="1"/>
          </p:nvPr>
        </p:nvSpPr>
        <p:spPr>
          <a:xfrm>
            <a:off x="1469568" y="2139656"/>
            <a:ext cx="9601201" cy="5032376"/>
          </a:xfrm>
          <a:prstGeom prst="rect">
            <a:avLst/>
          </a:prstGeom>
        </p:spPr>
        <p:txBody>
          <a:bodyPr>
            <a:normAutofit/>
          </a:bodyPr>
          <a:lstStyle/>
          <a:p>
            <a:pPr lvl="0" fontAlgn="base"/>
            <a:r>
              <a:rPr lang="nl-NL" sz="2000" dirty="0"/>
              <a:t>Spelers </a:t>
            </a:r>
            <a:r>
              <a:rPr lang="nl-NL" sz="2000" b="1" dirty="0"/>
              <a:t>mogen niet binnen 5 meter van een tegenstander komen die een scoop ontvangt </a:t>
            </a:r>
            <a:r>
              <a:rPr lang="nl-NL" sz="2000" dirty="0"/>
              <a:t>totdat deze onder controle is gebracht en op de grond is.</a:t>
            </a:r>
          </a:p>
          <a:p>
            <a:pPr lvl="0" fontAlgn="base"/>
            <a:r>
              <a:rPr lang="nl-NL" sz="2000" dirty="0"/>
              <a:t>Als het </a:t>
            </a:r>
            <a:r>
              <a:rPr lang="nl-NL" sz="2000" i="1" u="sng" dirty="0"/>
              <a:t>onduidelijk</a:t>
            </a:r>
            <a:r>
              <a:rPr lang="nl-NL" sz="2000" dirty="0"/>
              <a:t> is wie de </a:t>
            </a:r>
            <a:r>
              <a:rPr lang="nl-NL" sz="2000" i="1" u="sng" dirty="0"/>
              <a:t>oorspronkelijke</a:t>
            </a:r>
            <a:r>
              <a:rPr lang="nl-NL" sz="2000" dirty="0"/>
              <a:t> ontvanger is dan krijgt de tegenstander van degene die de bal omhoog speelde, het recht om de bal te spelen.</a:t>
            </a:r>
          </a:p>
          <a:p>
            <a:pPr lvl="0" fontAlgn="base"/>
            <a:r>
              <a:rPr lang="nl-NL" sz="2000" dirty="0"/>
              <a:t>Blijf bij de regel en ga niet interpreteren.</a:t>
            </a:r>
          </a:p>
          <a:p>
            <a:pPr lvl="0" fontAlgn="base"/>
            <a:endParaRPr lang="nl-NL" sz="2000" dirty="0"/>
          </a:p>
          <a:p>
            <a:pPr marL="0" lvl="0" indent="0" fontAlgn="base">
              <a:buNone/>
            </a:pPr>
            <a:endParaRPr lang="nl-NL" sz="2000" dirty="0"/>
          </a:p>
        </p:txBody>
      </p:sp>
    </p:spTree>
    <p:extLst>
      <p:ext uri="{BB962C8B-B14F-4D97-AF65-F5344CB8AC3E}">
        <p14:creationId xmlns:p14="http://schemas.microsoft.com/office/powerpoint/2010/main" val="16173771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EA0EF-24E0-4412-9887-642B4D701CE7}"/>
              </a:ext>
            </a:extLst>
          </p:cNvPr>
          <p:cNvSpPr>
            <a:spLocks noGrp="1"/>
          </p:cNvSpPr>
          <p:nvPr>
            <p:ph type="title"/>
          </p:nvPr>
        </p:nvSpPr>
        <p:spPr/>
        <p:txBody>
          <a:bodyPr/>
          <a:lstStyle/>
          <a:p>
            <a:r>
              <a:rPr lang="nl-NL" dirty="0"/>
              <a:t>Vrije slagen</a:t>
            </a:r>
          </a:p>
        </p:txBody>
      </p:sp>
      <p:sp>
        <p:nvSpPr>
          <p:cNvPr id="3" name="Tijdelijke aanduiding voor tekst 2">
            <a:extLst>
              <a:ext uri="{FF2B5EF4-FFF2-40B4-BE49-F238E27FC236}">
                <a16:creationId xmlns:a16="http://schemas.microsoft.com/office/drawing/2014/main" id="{3B486231-53BB-47D6-82E1-183F9B2C0F19}"/>
              </a:ext>
            </a:extLst>
          </p:cNvPr>
          <p:cNvSpPr>
            <a:spLocks noGrp="1"/>
          </p:cNvSpPr>
          <p:nvPr>
            <p:ph type="body" idx="1"/>
          </p:nvPr>
        </p:nvSpPr>
        <p:spPr>
          <a:xfrm>
            <a:off x="1469569" y="2316162"/>
            <a:ext cx="9601202" cy="4351338"/>
          </a:xfrm>
        </p:spPr>
        <p:txBody>
          <a:bodyPr>
            <a:normAutofit lnSpcReduction="10000"/>
          </a:bodyPr>
          <a:lstStyle/>
          <a:p>
            <a:r>
              <a:rPr lang="nl-NL" sz="2000" dirty="0"/>
              <a:t>Aanvallende vrije slag of inslag binnen het 23m gebied direct de cirkel in. Neem je op de plaats </a:t>
            </a:r>
            <a:r>
              <a:rPr lang="nl-NL" sz="2000" b="1" dirty="0"/>
              <a:t>waar de bal de cirkel in ging</a:t>
            </a:r>
            <a:r>
              <a:rPr lang="nl-NL" sz="2000" dirty="0"/>
              <a:t>.</a:t>
            </a:r>
          </a:p>
          <a:p>
            <a:r>
              <a:rPr lang="nl-NL" sz="2000" dirty="0"/>
              <a:t>Omhoog geslagen bal. We nemen de vrije slag </a:t>
            </a:r>
            <a:r>
              <a:rPr lang="nl-NL" sz="2000" b="1" dirty="0"/>
              <a:t>op de plaats waar de bal geslagen is</a:t>
            </a:r>
            <a:r>
              <a:rPr lang="nl-NL" sz="2000" dirty="0"/>
              <a:t>, dus niet wat door sommigen is gezegd waar hij iemand (bijna) raakt. </a:t>
            </a:r>
            <a:endParaRPr lang="nl-NL" sz="2000" strike="sngStrike" dirty="0">
              <a:solidFill>
                <a:schemeClr val="tx1"/>
              </a:solidFill>
            </a:endParaRPr>
          </a:p>
          <a:p>
            <a:r>
              <a:rPr lang="nl-NL" sz="2000" dirty="0"/>
              <a:t>Vrije slag buiten de 23, speler binnen de 23 niet op afstand? Dan geef je een strafcorner.</a:t>
            </a:r>
          </a:p>
          <a:p>
            <a:endParaRPr lang="nl-NL" sz="2000" dirty="0"/>
          </a:p>
          <a:p>
            <a:endParaRPr lang="nl-NL" sz="2000" dirty="0"/>
          </a:p>
          <a:p>
            <a:pPr marL="0" indent="0">
              <a:buNone/>
            </a:pPr>
            <a:r>
              <a:rPr lang="nl-NL" sz="2000" dirty="0"/>
              <a:t>P.S. Spelers kunnen geen gevaar creëren op hun teamgenoten.</a:t>
            </a:r>
          </a:p>
          <a:p>
            <a:endParaRPr lang="nl-NL" dirty="0"/>
          </a:p>
        </p:txBody>
      </p:sp>
    </p:spTree>
    <p:extLst>
      <p:ext uri="{BB962C8B-B14F-4D97-AF65-F5344CB8AC3E}">
        <p14:creationId xmlns:p14="http://schemas.microsoft.com/office/powerpoint/2010/main" val="37341372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6786A-519D-4DF9-B2E9-9A5E36B2718F}"/>
              </a:ext>
            </a:extLst>
          </p:cNvPr>
          <p:cNvSpPr>
            <a:spLocks noGrp="1"/>
          </p:cNvSpPr>
          <p:nvPr>
            <p:ph type="title"/>
          </p:nvPr>
        </p:nvSpPr>
        <p:spPr/>
        <p:txBody>
          <a:bodyPr/>
          <a:lstStyle/>
          <a:p>
            <a:r>
              <a:rPr lang="nl-NL" dirty="0"/>
              <a:t>Blijf investeren in…</a:t>
            </a:r>
          </a:p>
        </p:txBody>
      </p:sp>
      <p:graphicFrame>
        <p:nvGraphicFramePr>
          <p:cNvPr id="8" name="Diagram 7">
            <a:extLst>
              <a:ext uri="{FF2B5EF4-FFF2-40B4-BE49-F238E27FC236}">
                <a16:creationId xmlns:a16="http://schemas.microsoft.com/office/drawing/2014/main" id="{378AB2F1-0D37-439D-BDE2-B4E368AE5CDB}"/>
              </a:ext>
            </a:extLst>
          </p:cNvPr>
          <p:cNvGraphicFramePr/>
          <p:nvPr/>
        </p:nvGraphicFramePr>
        <p:xfrm>
          <a:off x="1469569" y="1437481"/>
          <a:ext cx="866873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3914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29D1A0AD-AB46-4D5D-BFAE-5EE5D7AC3C9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18209707-2F8D-4D9B-9BFD-37839C72CC02}"/>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graphicEl>
                                              <a:dgm id="{B1EC6841-FBB4-4FA1-822E-27A75DC3E44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638741B1-74D1-47E9-A316-378BBE0141E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DD403364-5E4D-4CD8-AC06-88F31FFF0EC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graphicEl>
                                              <a:dgm id="{20B7A327-F04E-4AB4-8EBE-D61BF6046535}"/>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graphicEl>
                                              <a:dgm id="{E63CDBE7-2CD2-4EAC-9B18-CDE1DE29564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dgm id="{B2B08ADC-F16C-4B64-BB12-33E4264EC1B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1EF0CDB9-D1CA-4651-9F2D-355E1AFD6D2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8B2B27-D64E-4FC8-9797-10B342EE3C2B}"/>
              </a:ext>
            </a:extLst>
          </p:cNvPr>
          <p:cNvSpPr>
            <a:spLocks noGrp="1"/>
          </p:cNvSpPr>
          <p:nvPr>
            <p:ph type="title"/>
          </p:nvPr>
        </p:nvSpPr>
        <p:spPr/>
        <p:txBody>
          <a:bodyPr/>
          <a:lstStyle/>
          <a:p>
            <a:r>
              <a:rPr lang="nl-NL" dirty="0"/>
              <a:t>Laatste tips</a:t>
            </a:r>
          </a:p>
        </p:txBody>
      </p:sp>
      <p:graphicFrame>
        <p:nvGraphicFramePr>
          <p:cNvPr id="6" name="Tijdelijke aanduiding voor inhoud 5">
            <a:extLst>
              <a:ext uri="{FF2B5EF4-FFF2-40B4-BE49-F238E27FC236}">
                <a16:creationId xmlns:a16="http://schemas.microsoft.com/office/drawing/2014/main" id="{2F26DF4A-ECC4-4D5E-817B-A9B6F2D8AE31}"/>
              </a:ext>
            </a:extLst>
          </p:cNvPr>
          <p:cNvGraphicFramePr>
            <a:graphicFrameLocks noGrp="1"/>
          </p:cNvGraphicFramePr>
          <p:nvPr>
            <p:ph idx="1"/>
          </p:nvPr>
        </p:nvGraphicFramePr>
        <p:xfrm>
          <a:off x="1470025" y="1825625"/>
          <a:ext cx="96012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59565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58BC254-0B24-49EC-A0DC-101E598B4F0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E137442D-D24E-48A2-AB6D-73C4305B7B6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91F22FAA-4DCA-4B7F-917F-486BBDEFFB7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9E4B4286-FCC0-44B0-AA34-F2AC70DFB2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DA2A2FB-64E3-4A4A-8D83-DA72A68E79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802B4-3491-4A67-99FE-50DFFB1B489D}"/>
              </a:ext>
            </a:extLst>
          </p:cNvPr>
          <p:cNvSpPr>
            <a:spLocks noGrp="1"/>
          </p:cNvSpPr>
          <p:nvPr>
            <p:ph type="title"/>
          </p:nvPr>
        </p:nvSpPr>
        <p:spPr/>
        <p:txBody>
          <a:bodyPr/>
          <a:lstStyle/>
          <a:p>
            <a:r>
              <a:rPr lang="nl-NL" dirty="0"/>
              <a:t>Huishoudelijk</a:t>
            </a:r>
          </a:p>
        </p:txBody>
      </p:sp>
      <p:sp>
        <p:nvSpPr>
          <p:cNvPr id="3" name="Tijdelijke aanduiding voor tekst 2">
            <a:extLst>
              <a:ext uri="{FF2B5EF4-FFF2-40B4-BE49-F238E27FC236}">
                <a16:creationId xmlns:a16="http://schemas.microsoft.com/office/drawing/2014/main" id="{9858F471-3571-4F0A-8104-BDB47C04E304}"/>
              </a:ext>
            </a:extLst>
          </p:cNvPr>
          <p:cNvSpPr>
            <a:spLocks noGrp="1"/>
          </p:cNvSpPr>
          <p:nvPr>
            <p:ph type="body" idx="1"/>
          </p:nvPr>
        </p:nvSpPr>
        <p:spPr>
          <a:xfrm>
            <a:off x="1469569" y="2310607"/>
            <a:ext cx="9601202" cy="4351338"/>
          </a:xfrm>
        </p:spPr>
        <p:txBody>
          <a:bodyPr/>
          <a:lstStyle/>
          <a:p>
            <a:r>
              <a:rPr lang="nl-NL" sz="2000" dirty="0"/>
              <a:t>Vanaf volgend seizoen verplichte regeltest voor alle actieve bondsscheidsrechters. Na de winterstop spelregeltest om te oefenen.</a:t>
            </a:r>
          </a:p>
          <a:p>
            <a:r>
              <a:rPr lang="nl-NL" sz="2000" dirty="0"/>
              <a:t>Iedere week actuele clip en discussie met coaches en jullie door het </a:t>
            </a:r>
            <a:br>
              <a:rPr lang="nl-NL" sz="2000" dirty="0"/>
            </a:br>
            <a:r>
              <a:rPr lang="nl-NL" sz="2000" dirty="0"/>
              <a:t>KNHB Expertisecentrum op de KNHB site. Doe mee!</a:t>
            </a:r>
          </a:p>
          <a:p>
            <a:endParaRPr lang="nl-NL" dirty="0"/>
          </a:p>
        </p:txBody>
      </p:sp>
    </p:spTree>
    <p:extLst>
      <p:ext uri="{BB962C8B-B14F-4D97-AF65-F5344CB8AC3E}">
        <p14:creationId xmlns:p14="http://schemas.microsoft.com/office/powerpoint/2010/main" val="233462966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persoon, tennis, sport, racket&#10;&#10;Automatisch gegenereerde beschrijving">
            <a:extLst>
              <a:ext uri="{FF2B5EF4-FFF2-40B4-BE49-F238E27FC236}">
                <a16:creationId xmlns:a16="http://schemas.microsoft.com/office/drawing/2014/main" id="{4B775379-36CA-4D9C-8DCC-37F1298B2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28000"/>
          </a:xfrm>
          <a:prstGeom prst="rect">
            <a:avLst/>
          </a:prstGeom>
        </p:spPr>
      </p:pic>
      <p:sp>
        <p:nvSpPr>
          <p:cNvPr id="2" name="Titel 1">
            <a:extLst>
              <a:ext uri="{FF2B5EF4-FFF2-40B4-BE49-F238E27FC236}">
                <a16:creationId xmlns:a16="http://schemas.microsoft.com/office/drawing/2014/main" id="{CF282CDB-4BBA-4AEB-9569-9767F99CD94D}"/>
              </a:ext>
            </a:extLst>
          </p:cNvPr>
          <p:cNvSpPr>
            <a:spLocks noGrp="1"/>
          </p:cNvSpPr>
          <p:nvPr>
            <p:ph type="title"/>
          </p:nvPr>
        </p:nvSpPr>
        <p:spPr>
          <a:xfrm>
            <a:off x="6917869" y="2124074"/>
            <a:ext cx="5108479" cy="1698626"/>
          </a:xfrm>
        </p:spPr>
        <p:txBody>
          <a:bodyPr>
            <a:normAutofit/>
          </a:bodyPr>
          <a:lstStyle/>
          <a:p>
            <a:r>
              <a:rPr lang="nl-NL" dirty="0">
                <a:solidFill>
                  <a:schemeClr val="bg1"/>
                </a:solidFill>
              </a:rPr>
              <a:t>Heb je vragen? </a:t>
            </a:r>
            <a:br>
              <a:rPr lang="nl-NL" dirty="0">
                <a:solidFill>
                  <a:schemeClr val="bg1"/>
                </a:solidFill>
              </a:rPr>
            </a:br>
            <a:r>
              <a:rPr lang="nl-NL" dirty="0">
                <a:solidFill>
                  <a:schemeClr val="bg1"/>
                </a:solidFill>
              </a:rPr>
              <a:t>Stel ze aan de SC!</a:t>
            </a:r>
          </a:p>
        </p:txBody>
      </p:sp>
    </p:spTree>
    <p:extLst>
      <p:ext uri="{BB962C8B-B14F-4D97-AF65-F5344CB8AC3E}">
        <p14:creationId xmlns:p14="http://schemas.microsoft.com/office/powerpoint/2010/main" val="288254706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el 1"/>
          <p:cNvSpPr txBox="1">
            <a:spLocks noGrp="1"/>
          </p:cNvSpPr>
          <p:nvPr>
            <p:ph type="title"/>
          </p:nvPr>
        </p:nvSpPr>
        <p:spPr>
          <a:xfrm>
            <a:off x="1469569" y="1049336"/>
            <a:ext cx="9601201" cy="776290"/>
          </a:xfrm>
          <a:prstGeom prst="rect">
            <a:avLst/>
          </a:prstGeom>
        </p:spPr>
        <p:txBody>
          <a:bodyPr/>
          <a:lstStyle/>
          <a:p>
            <a:r>
              <a:rPr lang="nl-NL" dirty="0"/>
              <a:t>Thema’s</a:t>
            </a:r>
            <a:endParaRPr dirty="0"/>
          </a:p>
        </p:txBody>
      </p:sp>
      <p:pic>
        <p:nvPicPr>
          <p:cNvPr id="3" name="Afbeelding 2" descr="Afbeelding met gras, persoon, atletiekwedstrijd, buiten&#10;&#10;Automatisch gegenereerde beschrijving">
            <a:extLst>
              <a:ext uri="{FF2B5EF4-FFF2-40B4-BE49-F238E27FC236}">
                <a16:creationId xmlns:a16="http://schemas.microsoft.com/office/drawing/2014/main" id="{369A21EA-4F1F-4A4A-B346-F57037656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
            <a:ext cx="12192000" cy="8128000"/>
          </a:xfrm>
          <a:prstGeom prst="rect">
            <a:avLst/>
          </a:prstGeom>
        </p:spPr>
      </p:pic>
      <p:sp>
        <p:nvSpPr>
          <p:cNvPr id="122" name="Tijdelijke aanduiding voor inhoud 2"/>
          <p:cNvSpPr txBox="1">
            <a:spLocks noGrp="1"/>
          </p:cNvSpPr>
          <p:nvPr>
            <p:ph type="body" idx="1"/>
          </p:nvPr>
        </p:nvSpPr>
        <p:spPr>
          <a:xfrm>
            <a:off x="1469568" y="1046162"/>
            <a:ext cx="9601201" cy="5032376"/>
          </a:xfrm>
          <a:prstGeom prst="rect">
            <a:avLst/>
          </a:prstGeom>
        </p:spPr>
        <p:txBody>
          <a:bodyPr>
            <a:normAutofit/>
          </a:bodyPr>
          <a:lstStyle/>
          <a:p>
            <a:pPr marL="0" indent="0" algn="ctr">
              <a:buNone/>
              <a:defRPr sz="1700"/>
            </a:pPr>
            <a:endParaRPr lang="nl-NL" sz="2000" b="1" dirty="0">
              <a:solidFill>
                <a:schemeClr val="bg1"/>
              </a:solidFill>
            </a:endParaRPr>
          </a:p>
          <a:p>
            <a:pPr marL="0" indent="0" algn="ctr">
              <a:buNone/>
              <a:defRPr sz="1700"/>
            </a:pPr>
            <a:r>
              <a:rPr lang="nl-NL" sz="2800" b="1" dirty="0">
                <a:solidFill>
                  <a:schemeClr val="bg1"/>
                </a:solidFill>
              </a:rPr>
              <a:t>Maak meteen duidelijk wat je wel en niet accepteert</a:t>
            </a:r>
          </a:p>
          <a:p>
            <a:pPr marL="0" indent="0" algn="ctr">
              <a:buNone/>
              <a:defRPr sz="1700"/>
            </a:pPr>
            <a:endParaRPr lang="nl-NL" sz="2800" b="1" dirty="0">
              <a:solidFill>
                <a:schemeClr val="bg1"/>
              </a:solidFill>
            </a:endParaRPr>
          </a:p>
          <a:p>
            <a:pPr marL="0" indent="0" algn="ctr">
              <a:buNone/>
              <a:defRPr sz="1700"/>
            </a:pPr>
            <a:r>
              <a:rPr lang="nl-NL" sz="2800" b="1" dirty="0">
                <a:solidFill>
                  <a:schemeClr val="bg1"/>
                </a:solidFill>
              </a:rPr>
              <a:t>Creëer een veilige sportomgeving</a:t>
            </a:r>
          </a:p>
          <a:p>
            <a:pPr marL="0" indent="0" algn="ctr">
              <a:buNone/>
              <a:defRPr sz="1700"/>
            </a:pPr>
            <a:endParaRPr lang="nl-NL" sz="2800" b="1" dirty="0">
              <a:solidFill>
                <a:schemeClr val="bg1"/>
              </a:solidFill>
            </a:endParaRPr>
          </a:p>
          <a:p>
            <a:pPr marL="0" indent="0" algn="ctr">
              <a:buNone/>
              <a:defRPr sz="1700"/>
            </a:pPr>
            <a:r>
              <a:rPr lang="nl-NL" sz="2800" b="1" dirty="0">
                <a:solidFill>
                  <a:schemeClr val="bg1"/>
                </a:solidFill>
              </a:rPr>
              <a:t>Het gaat niet om jou</a:t>
            </a:r>
          </a:p>
          <a:p>
            <a:pPr>
              <a:defRPr sz="1700"/>
            </a:pPr>
            <a:endParaRPr lang="nl-NL" sz="2000" dirty="0"/>
          </a:p>
          <a:p>
            <a:pPr>
              <a:defRPr sz="1700"/>
            </a:pPr>
            <a:endParaRPr lang="nl-NL" sz="2000" dirty="0"/>
          </a:p>
        </p:txBody>
      </p:sp>
    </p:spTree>
    <p:extLst>
      <p:ext uri="{BB962C8B-B14F-4D97-AF65-F5344CB8AC3E}">
        <p14:creationId xmlns:p14="http://schemas.microsoft.com/office/powerpoint/2010/main" val="127961821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4B6F1-ED2B-41CF-929B-ADCA49741693}"/>
              </a:ext>
            </a:extLst>
          </p:cNvPr>
          <p:cNvSpPr>
            <a:spLocks noGrp="1"/>
          </p:cNvSpPr>
          <p:nvPr>
            <p:ph type="title"/>
          </p:nvPr>
        </p:nvSpPr>
        <p:spPr/>
        <p:txBody>
          <a:bodyPr>
            <a:normAutofit fontScale="90000"/>
          </a:bodyPr>
          <a:lstStyle/>
          <a:p>
            <a:r>
              <a:rPr lang="nl-NL" dirty="0"/>
              <a:t>Spelhervatting na een strafcorner met masker</a:t>
            </a:r>
          </a:p>
        </p:txBody>
      </p:sp>
      <p:sp>
        <p:nvSpPr>
          <p:cNvPr id="3" name="Tijdelijke aanduiding voor tekst 2">
            <a:extLst>
              <a:ext uri="{FF2B5EF4-FFF2-40B4-BE49-F238E27FC236}">
                <a16:creationId xmlns:a16="http://schemas.microsoft.com/office/drawing/2014/main" id="{6EA59627-3E31-461A-A717-487BFF4F0781}"/>
              </a:ext>
            </a:extLst>
          </p:cNvPr>
          <p:cNvSpPr>
            <a:spLocks noGrp="1"/>
          </p:cNvSpPr>
          <p:nvPr>
            <p:ph type="body" idx="1"/>
          </p:nvPr>
        </p:nvSpPr>
        <p:spPr/>
        <p:txBody>
          <a:bodyPr>
            <a:normAutofit/>
          </a:bodyPr>
          <a:lstStyle/>
          <a:p>
            <a:endParaRPr lang="nl-NL" sz="1800" b="1" dirty="0"/>
          </a:p>
          <a:p>
            <a:r>
              <a:rPr lang="nl-NL" sz="2000" dirty="0"/>
              <a:t>Druk op aanvaller na de spelhervatting met masker is spelstraf en </a:t>
            </a:r>
            <a:r>
              <a:rPr lang="nl-NL" sz="2000" b="1" dirty="0"/>
              <a:t>GEEN</a:t>
            </a:r>
            <a:r>
              <a:rPr lang="nl-NL" sz="2000" dirty="0"/>
              <a:t> persoonlijke straf.</a:t>
            </a:r>
          </a:p>
          <a:p>
            <a:r>
              <a:rPr lang="nl-NL" sz="2000" dirty="0"/>
              <a:t>Het gaat om het dragen van het masker.</a:t>
            </a:r>
          </a:p>
          <a:p>
            <a:endParaRPr lang="nl-NL" sz="2000" dirty="0"/>
          </a:p>
          <a:p>
            <a:endParaRPr lang="nl-NL" sz="2000" dirty="0"/>
          </a:p>
          <a:p>
            <a:pPr marL="0" indent="0">
              <a:buNone/>
            </a:pPr>
            <a:r>
              <a:rPr lang="nl-NL" sz="2000" i="1" dirty="0"/>
              <a:t>Spelers mogen spelen met handschoenen, kniebeschermers en toque, maar niet als vliegende keep met helm of keepershandschoenen. </a:t>
            </a:r>
            <a:br>
              <a:rPr lang="nl-NL" sz="2000" dirty="0"/>
            </a:br>
            <a:br>
              <a:rPr lang="nl-NL" sz="2000" dirty="0"/>
            </a:br>
            <a:endParaRPr lang="nl-NL" dirty="0"/>
          </a:p>
        </p:txBody>
      </p:sp>
    </p:spTree>
    <p:extLst>
      <p:ext uri="{BB962C8B-B14F-4D97-AF65-F5344CB8AC3E}">
        <p14:creationId xmlns:p14="http://schemas.microsoft.com/office/powerpoint/2010/main" val="29838187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55BBC-637E-4B63-8583-F0A12CC39A16}"/>
              </a:ext>
            </a:extLst>
          </p:cNvPr>
          <p:cNvSpPr>
            <a:spLocks noGrp="1"/>
          </p:cNvSpPr>
          <p:nvPr>
            <p:ph type="title"/>
          </p:nvPr>
        </p:nvSpPr>
        <p:spPr/>
        <p:txBody>
          <a:bodyPr>
            <a:normAutofit fontScale="90000"/>
          </a:bodyPr>
          <a:lstStyle/>
          <a:p>
            <a:r>
              <a:rPr lang="nl-NL" dirty="0"/>
              <a:t>10 veldspelers + keeper óf 11 veldspelers</a:t>
            </a:r>
          </a:p>
        </p:txBody>
      </p:sp>
      <p:sp>
        <p:nvSpPr>
          <p:cNvPr id="3" name="Tijdelijke aanduiding voor tekst 2">
            <a:extLst>
              <a:ext uri="{FF2B5EF4-FFF2-40B4-BE49-F238E27FC236}">
                <a16:creationId xmlns:a16="http://schemas.microsoft.com/office/drawing/2014/main" id="{5E2E0082-DA78-459F-958A-CBFF71E1603B}"/>
              </a:ext>
            </a:extLst>
          </p:cNvPr>
          <p:cNvSpPr>
            <a:spLocks noGrp="1"/>
          </p:cNvSpPr>
          <p:nvPr>
            <p:ph type="body" idx="1"/>
          </p:nvPr>
        </p:nvSpPr>
        <p:spPr>
          <a:xfrm>
            <a:off x="1469568" y="2506662"/>
            <a:ext cx="9601202" cy="4351338"/>
          </a:xfrm>
        </p:spPr>
        <p:txBody>
          <a:bodyPr>
            <a:normAutofit/>
          </a:bodyPr>
          <a:lstStyle/>
          <a:p>
            <a:r>
              <a:rPr lang="nl-NL" sz="2000" dirty="0"/>
              <a:t>Tijd stil bij iedere keeperswissel</a:t>
            </a:r>
          </a:p>
          <a:p>
            <a:r>
              <a:rPr lang="nl-NL" sz="2000" dirty="0"/>
              <a:t>Veldspeler op doel bij SB? Bal op lichaam = nieuwe SB </a:t>
            </a:r>
          </a:p>
          <a:p>
            <a:pPr marL="0" indent="0">
              <a:buNone/>
            </a:pPr>
            <a:r>
              <a:rPr lang="nl-NL" sz="2000" dirty="0"/>
              <a:t>   Meld dit vooraf aan spelers bij SB </a:t>
            </a:r>
          </a:p>
          <a:p>
            <a:pPr marL="0" indent="0">
              <a:buNone/>
            </a:pPr>
            <a:r>
              <a:rPr lang="nl-NL" sz="2000" dirty="0"/>
              <a:t>   (opzettelijk shoot = kaart)</a:t>
            </a:r>
          </a:p>
          <a:p>
            <a:r>
              <a:rPr lang="nl-NL" sz="2000" b="1" dirty="0"/>
              <a:t>Bij een strafbal mag keeper terug gewisseld worden.</a:t>
            </a:r>
          </a:p>
        </p:txBody>
      </p:sp>
    </p:spTree>
    <p:extLst>
      <p:ext uri="{BB962C8B-B14F-4D97-AF65-F5344CB8AC3E}">
        <p14:creationId xmlns:p14="http://schemas.microsoft.com/office/powerpoint/2010/main" val="18698084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el 1"/>
          <p:cNvSpPr txBox="1">
            <a:spLocks noGrp="1"/>
          </p:cNvSpPr>
          <p:nvPr>
            <p:ph type="title"/>
          </p:nvPr>
        </p:nvSpPr>
        <p:spPr>
          <a:xfrm>
            <a:off x="1469569" y="1049336"/>
            <a:ext cx="9601201" cy="776290"/>
          </a:xfrm>
          <a:prstGeom prst="rect">
            <a:avLst/>
          </a:prstGeom>
        </p:spPr>
        <p:txBody>
          <a:bodyPr>
            <a:normAutofit fontScale="90000"/>
          </a:bodyPr>
          <a:lstStyle/>
          <a:p>
            <a:r>
              <a:rPr lang="nl-NL" dirty="0"/>
              <a:t>Geen verschil meer tussen strafcorners</a:t>
            </a:r>
            <a:endParaRPr dirty="0"/>
          </a:p>
        </p:txBody>
      </p:sp>
      <p:sp>
        <p:nvSpPr>
          <p:cNvPr id="122" name="Tijdelijke aanduiding voor inhoud 2"/>
          <p:cNvSpPr txBox="1">
            <a:spLocks noGrp="1"/>
          </p:cNvSpPr>
          <p:nvPr>
            <p:ph type="body" idx="1"/>
          </p:nvPr>
        </p:nvSpPr>
        <p:spPr>
          <a:xfrm>
            <a:off x="1469568" y="2516187"/>
            <a:ext cx="9601201" cy="5032376"/>
          </a:xfrm>
          <a:prstGeom prst="rect">
            <a:avLst/>
          </a:prstGeom>
        </p:spPr>
        <p:txBody>
          <a:bodyPr>
            <a:normAutofit/>
          </a:bodyPr>
          <a:lstStyle/>
          <a:p>
            <a:pPr>
              <a:defRPr sz="1700"/>
            </a:pPr>
            <a:r>
              <a:rPr lang="nl-NL" sz="2000" dirty="0"/>
              <a:t>Bal </a:t>
            </a:r>
            <a:r>
              <a:rPr lang="nl-NL" sz="2000" u="sng" dirty="0"/>
              <a:t>buiten de 5m stippellijn</a:t>
            </a:r>
            <a:r>
              <a:rPr lang="nl-NL" sz="2000" dirty="0"/>
              <a:t> = einde strafcorner. Er is dus geen uitspeelcorner meer aan het eind van een kwart. Alle strafcorners behandel je gelijk.</a:t>
            </a:r>
          </a:p>
          <a:p>
            <a:pPr>
              <a:defRPr sz="1700"/>
            </a:pPr>
            <a:r>
              <a:rPr lang="nl-NL" sz="2000" dirty="0"/>
              <a:t>Overtreding van de verdedigers buiten de cirkel, maar binnen 5 meter is ook einde strafcorner, tenzij je voordeel kunt geven als een aanvaller echt vrij staat. Fluiten is dan nadeel want de strafcorner is dan uitgespeeld.</a:t>
            </a:r>
            <a:br>
              <a:rPr lang="nl-NL" sz="2000" b="1" dirty="0"/>
            </a:br>
            <a:br>
              <a:rPr lang="nl-NL" sz="2000" dirty="0"/>
            </a:br>
            <a:endParaRPr lang="nl-NL" sz="2000" dirty="0"/>
          </a:p>
        </p:txBody>
      </p:sp>
    </p:spTree>
    <p:extLst>
      <p:ext uri="{BB962C8B-B14F-4D97-AF65-F5344CB8AC3E}">
        <p14:creationId xmlns:p14="http://schemas.microsoft.com/office/powerpoint/2010/main" val="42772261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F8BDB-D638-4B72-ABA1-1EE59C1A879C}"/>
              </a:ext>
            </a:extLst>
          </p:cNvPr>
          <p:cNvSpPr>
            <a:spLocks noGrp="1"/>
          </p:cNvSpPr>
          <p:nvPr>
            <p:ph type="title"/>
          </p:nvPr>
        </p:nvSpPr>
        <p:spPr/>
        <p:txBody>
          <a:bodyPr>
            <a:normAutofit fontScale="90000"/>
          </a:bodyPr>
          <a:lstStyle/>
          <a:p>
            <a:r>
              <a:rPr lang="nl-NL" dirty="0"/>
              <a:t>Aanvaller te vroeg de cirkel in bij strafcorner</a:t>
            </a:r>
          </a:p>
        </p:txBody>
      </p:sp>
      <p:sp>
        <p:nvSpPr>
          <p:cNvPr id="3" name="Tijdelijke aanduiding voor tekst 2">
            <a:extLst>
              <a:ext uri="{FF2B5EF4-FFF2-40B4-BE49-F238E27FC236}">
                <a16:creationId xmlns:a16="http://schemas.microsoft.com/office/drawing/2014/main" id="{99A81E33-D0C4-4166-8023-3E2FB4E219BC}"/>
              </a:ext>
            </a:extLst>
          </p:cNvPr>
          <p:cNvSpPr>
            <a:spLocks noGrp="1"/>
          </p:cNvSpPr>
          <p:nvPr>
            <p:ph type="body" idx="1"/>
          </p:nvPr>
        </p:nvSpPr>
        <p:spPr>
          <a:xfrm>
            <a:off x="1469569" y="2249487"/>
            <a:ext cx="9601202" cy="4351338"/>
          </a:xfrm>
        </p:spPr>
        <p:txBody>
          <a:bodyPr/>
          <a:lstStyle/>
          <a:p>
            <a:r>
              <a:rPr lang="nl-NL" sz="2000" dirty="0"/>
              <a:t>Cirkelscheidsrechter is </a:t>
            </a:r>
            <a:r>
              <a:rPr lang="nl-NL" sz="2000" b="1" u="sng" dirty="0"/>
              <a:t>zelf</a:t>
            </a:r>
            <a:r>
              <a:rPr lang="nl-NL" sz="2000" dirty="0"/>
              <a:t> verantwoordelijk</a:t>
            </a:r>
          </a:p>
          <a:p>
            <a:r>
              <a:rPr lang="nl-NL" sz="2000" dirty="0"/>
              <a:t>Collega scheidsrechter adviseert alleen en fluit NIET</a:t>
            </a:r>
          </a:p>
          <a:p>
            <a:r>
              <a:rPr lang="nl-NL" sz="2000" dirty="0"/>
              <a:t>Advies door ‘oortje’ voordat de bal op de kop van de cirkel is</a:t>
            </a:r>
          </a:p>
          <a:p>
            <a:r>
              <a:rPr lang="nl-NL" sz="2000" dirty="0"/>
              <a:t>Grijp </a:t>
            </a:r>
            <a:r>
              <a:rPr lang="nl-NL" sz="2000" b="1" dirty="0"/>
              <a:t>DIRECT</a:t>
            </a:r>
            <a:r>
              <a:rPr lang="nl-NL" sz="2000" dirty="0"/>
              <a:t> in</a:t>
            </a:r>
          </a:p>
          <a:p>
            <a:r>
              <a:rPr lang="nl-NL" sz="2000" b="1" dirty="0"/>
              <a:t>Aangever</a:t>
            </a:r>
            <a:r>
              <a:rPr lang="nl-NL" sz="2000" dirty="0"/>
              <a:t> moet naar middenlijn!</a:t>
            </a:r>
          </a:p>
          <a:p>
            <a:endParaRPr lang="nl-NL" dirty="0"/>
          </a:p>
        </p:txBody>
      </p:sp>
    </p:spTree>
    <p:extLst>
      <p:ext uri="{BB962C8B-B14F-4D97-AF65-F5344CB8AC3E}">
        <p14:creationId xmlns:p14="http://schemas.microsoft.com/office/powerpoint/2010/main" val="21282163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EE7CC-A62C-4200-91D8-1716E1972C18}"/>
              </a:ext>
            </a:extLst>
          </p:cNvPr>
          <p:cNvSpPr>
            <a:spLocks noGrp="1"/>
          </p:cNvSpPr>
          <p:nvPr>
            <p:ph type="title"/>
          </p:nvPr>
        </p:nvSpPr>
        <p:spPr/>
        <p:txBody>
          <a:bodyPr>
            <a:normAutofit fontScale="90000"/>
          </a:bodyPr>
          <a:lstStyle/>
          <a:p>
            <a:r>
              <a:rPr lang="nl-NL" dirty="0"/>
              <a:t>Verdedigende vrije slag mag je overal in de cirkel nemen</a:t>
            </a:r>
          </a:p>
        </p:txBody>
      </p:sp>
      <p:sp>
        <p:nvSpPr>
          <p:cNvPr id="3" name="Tijdelijke aanduiding voor tekst 2">
            <a:extLst>
              <a:ext uri="{FF2B5EF4-FFF2-40B4-BE49-F238E27FC236}">
                <a16:creationId xmlns:a16="http://schemas.microsoft.com/office/drawing/2014/main" id="{D6786868-4416-4CD6-83EC-3DE15445277D}"/>
              </a:ext>
            </a:extLst>
          </p:cNvPr>
          <p:cNvSpPr>
            <a:spLocks noGrp="1"/>
          </p:cNvSpPr>
          <p:nvPr>
            <p:ph type="body" idx="1"/>
          </p:nvPr>
        </p:nvSpPr>
        <p:spPr>
          <a:xfrm>
            <a:off x="1469569" y="2503487"/>
            <a:ext cx="9601202" cy="4351338"/>
          </a:xfrm>
        </p:spPr>
        <p:txBody>
          <a:bodyPr>
            <a:normAutofit/>
          </a:bodyPr>
          <a:lstStyle/>
          <a:p>
            <a:r>
              <a:rPr lang="nl-NL" sz="2000" dirty="0"/>
              <a:t>Aanvallers moeten 5m afstand houden van waar de vrije slag genomen wordt.</a:t>
            </a:r>
          </a:p>
          <a:p>
            <a:r>
              <a:rPr lang="nl-NL" sz="2000" dirty="0"/>
              <a:t>Na een strafcorner moet masker af als de vrije slag niet direct genomen wordt.</a:t>
            </a:r>
          </a:p>
          <a:p>
            <a:r>
              <a:rPr lang="nl-NL" sz="2000" b="1" dirty="0" err="1"/>
              <a:t>Selfpass</a:t>
            </a:r>
            <a:r>
              <a:rPr lang="nl-NL" sz="2000" b="1" dirty="0"/>
              <a:t> met masker mag niet!</a:t>
            </a:r>
            <a:r>
              <a:rPr lang="nl-NL" sz="2000" dirty="0"/>
              <a:t> Strafcorner binnen cirkel en vrije slag erbuiten.</a:t>
            </a:r>
          </a:p>
          <a:p>
            <a:r>
              <a:rPr lang="nl-NL" sz="2000" dirty="0"/>
              <a:t>Uitslaan moet op de loodlijn genomen worden tot maximaal kop cirkel.</a:t>
            </a:r>
          </a:p>
        </p:txBody>
      </p:sp>
    </p:spTree>
    <p:extLst>
      <p:ext uri="{BB962C8B-B14F-4D97-AF65-F5344CB8AC3E}">
        <p14:creationId xmlns:p14="http://schemas.microsoft.com/office/powerpoint/2010/main" val="18025120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el 1"/>
          <p:cNvSpPr txBox="1">
            <a:spLocks noGrp="1"/>
          </p:cNvSpPr>
          <p:nvPr>
            <p:ph type="title"/>
          </p:nvPr>
        </p:nvSpPr>
        <p:spPr>
          <a:xfrm>
            <a:off x="1469569" y="1049335"/>
            <a:ext cx="9601201" cy="1196907"/>
          </a:xfrm>
          <a:prstGeom prst="rect">
            <a:avLst/>
          </a:prstGeom>
        </p:spPr>
        <p:txBody>
          <a:bodyPr>
            <a:normAutofit fontScale="90000"/>
          </a:bodyPr>
          <a:lstStyle/>
          <a:p>
            <a:r>
              <a:rPr lang="nl-NL" dirty="0"/>
              <a:t>Verdedigers moeten te allen tijde vijf meter afstand houden, dus ook vlak bij cirkel.</a:t>
            </a:r>
            <a:endParaRPr dirty="0"/>
          </a:p>
        </p:txBody>
      </p:sp>
      <p:sp>
        <p:nvSpPr>
          <p:cNvPr id="122" name="Tijdelijke aanduiding voor inhoud 2"/>
          <p:cNvSpPr txBox="1">
            <a:spLocks noGrp="1"/>
          </p:cNvSpPr>
          <p:nvPr>
            <p:ph type="body" idx="1"/>
          </p:nvPr>
        </p:nvSpPr>
        <p:spPr>
          <a:xfrm>
            <a:off x="1469568" y="2638424"/>
            <a:ext cx="9601201" cy="5032376"/>
          </a:xfrm>
          <a:prstGeom prst="rect">
            <a:avLst/>
          </a:prstGeom>
        </p:spPr>
        <p:txBody>
          <a:bodyPr>
            <a:normAutofit/>
          </a:bodyPr>
          <a:lstStyle/>
          <a:p>
            <a:pPr lvl="0" fontAlgn="base"/>
            <a:r>
              <a:rPr lang="nl-NL" sz="2000" dirty="0"/>
              <a:t>Vrije slag niet direct genomen? Fluit en zet iedereen op 5m. </a:t>
            </a:r>
          </a:p>
          <a:p>
            <a:pPr lvl="0" fontAlgn="base"/>
            <a:r>
              <a:rPr lang="nl-NL" sz="2000" dirty="0"/>
              <a:t>Geef de verdedigers tijd om dit te doen</a:t>
            </a:r>
          </a:p>
          <a:p>
            <a:pPr fontAlgn="base"/>
            <a:r>
              <a:rPr lang="nl-NL" sz="2000" dirty="0"/>
              <a:t>Staat een speler toch niet op 5m afstand maar ‘doet niet mee’ aan het spel? Dan laat je doorspelen.</a:t>
            </a:r>
          </a:p>
          <a:p>
            <a:pPr fontAlgn="base"/>
            <a:r>
              <a:rPr lang="nl-NL" sz="2000" dirty="0"/>
              <a:t>Help de spelers!</a:t>
            </a:r>
          </a:p>
          <a:p>
            <a:pPr lvl="0" fontAlgn="base"/>
            <a:r>
              <a:rPr lang="nl-NL" sz="2000" dirty="0"/>
              <a:t>Vrije slag op de juiste plaats. Zeker binnen de 23 meter precies.</a:t>
            </a:r>
          </a:p>
          <a:p>
            <a:pPr lvl="0" fontAlgn="base"/>
            <a:r>
              <a:rPr lang="nl-NL" sz="2000" dirty="0"/>
              <a:t>Direct genomen vrije slag vlak bij cirkel door aanvaller, dan mag verdediger binnen de cirkel meelopen langs de cirkel.</a:t>
            </a:r>
          </a:p>
          <a:p>
            <a:pPr marL="0" lvl="0" indent="0" fontAlgn="base">
              <a:buNone/>
            </a:pPr>
            <a:endParaRPr lang="nl-NL" sz="2000" dirty="0"/>
          </a:p>
        </p:txBody>
      </p:sp>
    </p:spTree>
    <p:extLst>
      <p:ext uri="{BB962C8B-B14F-4D97-AF65-F5344CB8AC3E}">
        <p14:creationId xmlns:p14="http://schemas.microsoft.com/office/powerpoint/2010/main" val="28839088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persoon, gebouw, bal, buiten&#10;&#10;Automatisch gegenereerde beschrijving">
            <a:extLst>
              <a:ext uri="{FF2B5EF4-FFF2-40B4-BE49-F238E27FC236}">
                <a16:creationId xmlns:a16="http://schemas.microsoft.com/office/drawing/2014/main" id="{80231F88-B09D-49F9-AB1E-CA58F017C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28000"/>
          </a:xfrm>
          <a:prstGeom prst="rect">
            <a:avLst/>
          </a:prstGeom>
        </p:spPr>
      </p:pic>
      <p:sp>
        <p:nvSpPr>
          <p:cNvPr id="186" name="Signalering"/>
          <p:cNvSpPr txBox="1">
            <a:spLocks noGrp="1"/>
          </p:cNvSpPr>
          <p:nvPr>
            <p:ph type="title"/>
          </p:nvPr>
        </p:nvSpPr>
        <p:spPr>
          <a:xfrm>
            <a:off x="5034957" y="1670903"/>
            <a:ext cx="3321092" cy="776288"/>
          </a:xfrm>
          <a:prstGeom prst="rect">
            <a:avLst/>
          </a:prstGeom>
        </p:spPr>
        <p:txBody>
          <a:bodyPr/>
          <a:lstStyle/>
          <a:p>
            <a:r>
              <a:rPr lang="nl-NL" dirty="0">
                <a:solidFill>
                  <a:schemeClr val="bg1"/>
                </a:solidFill>
              </a:rPr>
              <a:t>De hoge bal</a:t>
            </a:r>
            <a:endParaRPr dirty="0">
              <a:solidFill>
                <a:schemeClr val="bg1"/>
              </a:solidFill>
            </a:endParaRPr>
          </a:p>
        </p:txBody>
      </p:sp>
      <p:sp>
        <p:nvSpPr>
          <p:cNvPr id="4" name="Tekstvak 3">
            <a:extLst>
              <a:ext uri="{FF2B5EF4-FFF2-40B4-BE49-F238E27FC236}">
                <a16:creationId xmlns:a16="http://schemas.microsoft.com/office/drawing/2014/main" id="{AD65AA2E-0B83-4DDE-9AC7-99B06CC66C16}"/>
              </a:ext>
            </a:extLst>
          </p:cNvPr>
          <p:cNvSpPr txBox="1"/>
          <p:nvPr/>
        </p:nvSpPr>
        <p:spPr>
          <a:xfrm>
            <a:off x="7742583" y="3329609"/>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dirty="0">
              <a:ln>
                <a:noFill/>
              </a:ln>
              <a:solidFill>
                <a:srgbClr val="000000"/>
              </a:solidFill>
              <a:effectLst/>
              <a:uFillTx/>
              <a:latin typeface="Verdana"/>
              <a:ea typeface="Verdana"/>
              <a:cs typeface="Verdana"/>
              <a:sym typeface="Verdana"/>
            </a:endParaRPr>
          </a:p>
        </p:txBody>
      </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VARPPTCOMPATIBLERD03" val="RXP"/>
  <p:tag name="VARPPTTYPE" val="RXP"/>
  <p:tag name="VARPPTSLIDEFORMAT" val="RXP"/>
  <p:tag name="VARPPTCOMPATIBLE4" val="RXP"/>
  <p:tag name="VARSAVEMESSAGETIMESTAMP" val="RXP26-8-2019"/>
</p:tagLst>
</file>

<file path=ppt/theme/theme1.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293770"/>
      </a:accent1>
      <a:accent2>
        <a:srgbClr val="E5251F"/>
      </a:accent2>
      <a:accent3>
        <a:srgbClr val="189CD8"/>
      </a:accent3>
      <a:accent4>
        <a:srgbClr val="E40870"/>
      </a:accent4>
      <a:accent5>
        <a:srgbClr val="FCC30A"/>
      </a:accent5>
      <a:accent6>
        <a:srgbClr val="0D9958"/>
      </a:accent6>
      <a:hlink>
        <a:srgbClr val="0000FF"/>
      </a:hlink>
      <a:folHlink>
        <a:srgbClr val="FF00FF"/>
      </a:folHlink>
    </a:clrScheme>
    <a:fontScheme name="Kantoorthema">
      <a:majorFont>
        <a:latin typeface="Helvetica"/>
        <a:ea typeface="Helvetica"/>
        <a:cs typeface="Helvetica"/>
      </a:majorFont>
      <a:minorFont>
        <a:latin typeface="Calibri"/>
        <a:ea typeface="Calibri"/>
        <a:cs typeface="Calibri"/>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293770"/>
      </a:accent1>
      <a:accent2>
        <a:srgbClr val="E5251F"/>
      </a:accent2>
      <a:accent3>
        <a:srgbClr val="189CD8"/>
      </a:accent3>
      <a:accent4>
        <a:srgbClr val="E40870"/>
      </a:accent4>
      <a:accent5>
        <a:srgbClr val="FCC30A"/>
      </a:accent5>
      <a:accent6>
        <a:srgbClr val="0D9958"/>
      </a:accent6>
      <a:hlink>
        <a:srgbClr val="0000FF"/>
      </a:hlink>
      <a:folHlink>
        <a:srgbClr val="FF00FF"/>
      </a:folHlink>
    </a:clrScheme>
    <a:fontScheme name="Kantoorthema">
      <a:majorFont>
        <a:latin typeface="Helvetica"/>
        <a:ea typeface="Helvetica"/>
        <a:cs typeface="Helvetica"/>
      </a:majorFont>
      <a:minorFont>
        <a:latin typeface="Calibri"/>
        <a:ea typeface="Calibri"/>
        <a:cs typeface="Calibri"/>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769</Words>
  <Application>Microsoft Office PowerPoint</Application>
  <PresentationFormat>Breedbeeld</PresentationFormat>
  <Paragraphs>95</Paragraphs>
  <Slides>15</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Verdana</vt:lpstr>
      <vt:lpstr>Kantoorthema</vt:lpstr>
      <vt:lpstr>Bondsarbitrage Afspraken 2019-2020</vt:lpstr>
      <vt:lpstr>Thema’s</vt:lpstr>
      <vt:lpstr>Spelhervatting na een strafcorner met masker</vt:lpstr>
      <vt:lpstr>10 veldspelers + keeper óf 11 veldspelers</vt:lpstr>
      <vt:lpstr>Geen verschil meer tussen strafcorners</vt:lpstr>
      <vt:lpstr>Aanvaller te vroeg de cirkel in bij strafcorner</vt:lpstr>
      <vt:lpstr>Verdedigende vrije slag mag je overal in de cirkel nemen</vt:lpstr>
      <vt:lpstr>Verdedigers moeten te allen tijde vijf meter afstand houden, dus ook vlak bij cirkel.</vt:lpstr>
      <vt:lpstr>De hoge bal</vt:lpstr>
      <vt:lpstr>Keep it simple</vt:lpstr>
      <vt:lpstr>Vrije slagen</vt:lpstr>
      <vt:lpstr>Blijf investeren in…</vt:lpstr>
      <vt:lpstr>Laatste tips</vt:lpstr>
      <vt:lpstr>Huishoudelijk</vt:lpstr>
      <vt:lpstr>Heb je vragen?  Stel ze aan de SC!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Opleiding Clubscheidsrechter</dc:title>
  <dc:creator>Sterk, A. (Alwiene)</dc:creator>
  <cp:lastModifiedBy>Joost Cornet</cp:lastModifiedBy>
  <cp:revision>73</cp:revision>
  <dcterms:modified xsi:type="dcterms:W3CDTF">2019-09-13T08:53:35Z</dcterms:modified>
</cp:coreProperties>
</file>